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4158" r:id="rId2"/>
  </p:sldMasterIdLst>
  <p:notesMasterIdLst>
    <p:notesMasterId r:id="rId134"/>
  </p:notesMasterIdLst>
  <p:handoutMasterIdLst>
    <p:handoutMasterId r:id="rId135"/>
  </p:handoutMasterIdLst>
  <p:sldIdLst>
    <p:sldId id="256" r:id="rId3"/>
    <p:sldId id="257" r:id="rId4"/>
    <p:sldId id="565" r:id="rId5"/>
    <p:sldId id="563" r:id="rId6"/>
    <p:sldId id="566" r:id="rId7"/>
    <p:sldId id="569" r:id="rId8"/>
    <p:sldId id="570" r:id="rId9"/>
    <p:sldId id="568" r:id="rId10"/>
    <p:sldId id="259" r:id="rId11"/>
    <p:sldId id="429" r:id="rId12"/>
    <p:sldId id="401" r:id="rId13"/>
    <p:sldId id="280" r:id="rId14"/>
    <p:sldId id="571" r:id="rId15"/>
    <p:sldId id="260" r:id="rId16"/>
    <p:sldId id="402" r:id="rId17"/>
    <p:sldId id="572" r:id="rId18"/>
    <p:sldId id="261" r:id="rId19"/>
    <p:sldId id="403" r:id="rId20"/>
    <p:sldId id="573" r:id="rId21"/>
    <p:sldId id="262" r:id="rId22"/>
    <p:sldId id="574" r:id="rId23"/>
    <p:sldId id="575" r:id="rId24"/>
    <p:sldId id="576" r:id="rId25"/>
    <p:sldId id="577" r:id="rId26"/>
    <p:sldId id="517" r:id="rId27"/>
    <p:sldId id="404" r:id="rId28"/>
    <p:sldId id="263" r:id="rId29"/>
    <p:sldId id="405" r:id="rId30"/>
    <p:sldId id="518" r:id="rId31"/>
    <p:sldId id="268" r:id="rId32"/>
    <p:sldId id="459" r:id="rId33"/>
    <p:sldId id="408" r:id="rId34"/>
    <p:sldId id="269" r:id="rId35"/>
    <p:sldId id="337" r:id="rId36"/>
    <p:sldId id="430" r:id="rId37"/>
    <p:sldId id="265" r:id="rId38"/>
    <p:sldId id="431" r:id="rId39"/>
    <p:sldId id="266" r:id="rId40"/>
    <p:sldId id="407" r:id="rId41"/>
    <p:sldId id="267" r:id="rId42"/>
    <p:sldId id="338" r:id="rId43"/>
    <p:sldId id="270" r:id="rId44"/>
    <p:sldId id="271" r:id="rId45"/>
    <p:sldId id="272" r:id="rId46"/>
    <p:sldId id="273" r:id="rId47"/>
    <p:sldId id="340" r:id="rId48"/>
    <p:sldId id="432" r:id="rId49"/>
    <p:sldId id="274" r:id="rId50"/>
    <p:sldId id="512" r:id="rId51"/>
    <p:sldId id="339" r:id="rId52"/>
    <p:sldId id="341" r:id="rId53"/>
    <p:sldId id="277" r:id="rId54"/>
    <p:sldId id="466" r:id="rId55"/>
    <p:sldId id="527" r:id="rId56"/>
    <p:sldId id="468" r:id="rId57"/>
    <p:sldId id="469" r:id="rId58"/>
    <p:sldId id="483" r:id="rId59"/>
    <p:sldId id="470" r:id="rId60"/>
    <p:sldId id="471" r:id="rId61"/>
    <p:sldId id="472" r:id="rId62"/>
    <p:sldId id="473" r:id="rId63"/>
    <p:sldId id="488" r:id="rId64"/>
    <p:sldId id="489" r:id="rId65"/>
    <p:sldId id="474" r:id="rId66"/>
    <p:sldId id="475" r:id="rId67"/>
    <p:sldId id="476" r:id="rId68"/>
    <p:sldId id="477" r:id="rId69"/>
    <p:sldId id="478" r:id="rId70"/>
    <p:sldId id="479" r:id="rId71"/>
    <p:sldId id="507" r:id="rId72"/>
    <p:sldId id="480" r:id="rId73"/>
    <p:sldId id="481" r:id="rId74"/>
    <p:sldId id="484" r:id="rId75"/>
    <p:sldId id="493" r:id="rId76"/>
    <p:sldId id="276" r:id="rId77"/>
    <p:sldId id="485" r:id="rId78"/>
    <p:sldId id="486" r:id="rId79"/>
    <p:sldId id="487" r:id="rId80"/>
    <p:sldId id="501" r:id="rId81"/>
    <p:sldId id="554" r:id="rId82"/>
    <p:sldId id="494" r:id="rId83"/>
    <p:sldId id="495" r:id="rId84"/>
    <p:sldId id="451" r:id="rId85"/>
    <p:sldId id="496" r:id="rId86"/>
    <p:sldId id="497" r:id="rId87"/>
    <p:sldId id="498" r:id="rId88"/>
    <p:sldId id="499" r:id="rId89"/>
    <p:sldId id="500" r:id="rId90"/>
    <p:sldId id="509" r:id="rId91"/>
    <p:sldId id="283" r:id="rId92"/>
    <p:sldId id="287" r:id="rId93"/>
    <p:sldId id="284" r:id="rId94"/>
    <p:sldId id="289" r:id="rId95"/>
    <p:sldId id="290" r:id="rId96"/>
    <p:sldId id="292" r:id="rId97"/>
    <p:sldId id="293" r:id="rId98"/>
    <p:sldId id="294" r:id="rId99"/>
    <p:sldId id="295" r:id="rId100"/>
    <p:sldId id="299" r:id="rId101"/>
    <p:sldId id="296" r:id="rId102"/>
    <p:sldId id="579" r:id="rId103"/>
    <p:sldId id="300" r:id="rId104"/>
    <p:sldId id="303" r:id="rId105"/>
    <p:sldId id="304" r:id="rId106"/>
    <p:sldId id="298" r:id="rId107"/>
    <p:sldId id="580" r:id="rId108"/>
    <p:sldId id="278" r:id="rId109"/>
    <p:sldId id="279" r:id="rId110"/>
    <p:sldId id="581" r:id="rId111"/>
    <p:sldId id="282" r:id="rId112"/>
    <p:sldId id="286" r:id="rId113"/>
    <p:sldId id="578" r:id="rId114"/>
    <p:sldId id="508" r:id="rId115"/>
    <p:sldId id="562" r:id="rId116"/>
    <p:sldId id="557" r:id="rId117"/>
    <p:sldId id="558" r:id="rId118"/>
    <p:sldId id="559" r:id="rId119"/>
    <p:sldId id="560" r:id="rId120"/>
    <p:sldId id="561" r:id="rId121"/>
    <p:sldId id="442" r:id="rId122"/>
    <p:sldId id="424" r:id="rId123"/>
    <p:sldId id="379" r:id="rId124"/>
    <p:sldId id="417" r:id="rId125"/>
    <p:sldId id="419" r:id="rId126"/>
    <p:sldId id="420" r:id="rId127"/>
    <p:sldId id="421" r:id="rId128"/>
    <p:sldId id="422" r:id="rId129"/>
    <p:sldId id="423" r:id="rId130"/>
    <p:sldId id="443" r:id="rId131"/>
    <p:sldId id="556" r:id="rId132"/>
    <p:sldId id="456" r:id="rId133"/>
  </p:sldIdLst>
  <p:sldSz cx="9906000" cy="6858000" type="A4"/>
  <p:notesSz cx="9928225" cy="6797675"/>
  <p:defaultTextStyle>
    <a:defPPr>
      <a:defRPr lang="de-DE"/>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9541"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C88"/>
    <a:srgbClr val="CD973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B78B28C-56EE-4616-A533-DB7F5D155F38}" v="34" dt="2026-09-27T10:16:26.449"/>
  </p1510:revLst>
</p1510:revInfo>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ittlere Formatvorlag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036" autoAdjust="0"/>
    <p:restoredTop sz="96303" autoAdjust="0"/>
  </p:normalViewPr>
  <p:slideViewPr>
    <p:cSldViewPr>
      <p:cViewPr varScale="1">
        <p:scale>
          <a:sx n="78" d="100"/>
          <a:sy n="78" d="100"/>
        </p:scale>
        <p:origin x="1666" y="77"/>
      </p:cViewPr>
      <p:guideLst>
        <p:guide orient="horz" pos="2160"/>
        <p:guide pos="3120"/>
      </p:guideLst>
    </p:cSldViewPr>
  </p:slideViewPr>
  <p:outlineViewPr>
    <p:cViewPr>
      <p:scale>
        <a:sx n="33" d="100"/>
        <a:sy n="33" d="100"/>
      </p:scale>
      <p:origin x="0" y="-39726"/>
    </p:cViewPr>
    <p:sldLst>
      <p:sld r:id="rId1" collapse="1"/>
      <p:sld r:id="rId2" collapse="1"/>
      <p:sld r:id="rId3" collapse="1"/>
      <p:sld r:id="rId4" collapse="1"/>
      <p:sld r:id="rId5" collapse="1"/>
      <p:sld r:id="rId6" collapse="1"/>
    </p:sldLst>
  </p:outlineViewPr>
  <p:notesTextViewPr>
    <p:cViewPr>
      <p:scale>
        <a:sx n="3" d="2"/>
        <a:sy n="3" d="2"/>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63" Type="http://schemas.openxmlformats.org/officeDocument/2006/relationships/slide" Target="slides/slide61.xml"/><Relationship Id="rId84" Type="http://schemas.openxmlformats.org/officeDocument/2006/relationships/slide" Target="slides/slide82.xml"/><Relationship Id="rId138" Type="http://schemas.openxmlformats.org/officeDocument/2006/relationships/viewProps" Target="viewProps.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28" Type="http://schemas.openxmlformats.org/officeDocument/2006/relationships/slide" Target="slides/slide126.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134" Type="http://schemas.openxmlformats.org/officeDocument/2006/relationships/notesMaster" Target="notesMasters/notesMaster1.xml"/><Relationship Id="rId139" Type="http://schemas.openxmlformats.org/officeDocument/2006/relationships/theme" Target="theme/theme1.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slide" Target="slides/slide122.xml"/><Relationship Id="rId129" Type="http://schemas.openxmlformats.org/officeDocument/2006/relationships/slide" Target="slides/slide127.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4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slide" Target="slides/slide117.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130" Type="http://schemas.openxmlformats.org/officeDocument/2006/relationships/slide" Target="slides/slide128.xml"/><Relationship Id="rId135" Type="http://schemas.openxmlformats.org/officeDocument/2006/relationships/handoutMaster" Target="handoutMasters/handoutMaster1.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slide" Target="slides/slide123.xml"/><Relationship Id="rId141" Type="http://schemas.microsoft.com/office/2016/11/relationships/changesInfo" Target="changesInfos/changesInfo1.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slide" Target="slides/slide129.xml"/><Relationship Id="rId136" Type="http://schemas.openxmlformats.org/officeDocument/2006/relationships/commentAuthors" Target="commentAuthors.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slide" Target="slides/slide124.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142" Type="http://schemas.microsoft.com/office/2015/10/relationships/revisionInfo" Target="revisionInfo.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137" Type="http://schemas.openxmlformats.org/officeDocument/2006/relationships/presProps" Target="presProps.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32" Type="http://schemas.openxmlformats.org/officeDocument/2006/relationships/slide" Target="slides/slide130.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slide" Target="slides/slide125.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4" Type="http://schemas.openxmlformats.org/officeDocument/2006/relationships/slide" Target="slides/slide2.xml"/><Relationship Id="rId9" Type="http://schemas.openxmlformats.org/officeDocument/2006/relationships/slide" Target="slides/slide7.xml"/><Relationship Id="rId26" Type="http://schemas.openxmlformats.org/officeDocument/2006/relationships/slide" Target="slides/slide24.xml"/><Relationship Id="rId47" Type="http://schemas.openxmlformats.org/officeDocument/2006/relationships/slide" Target="slides/slide45.xml"/><Relationship Id="rId68" Type="http://schemas.openxmlformats.org/officeDocument/2006/relationships/slide" Target="slides/slide66.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slide" Target="slides/slide131.xml"/><Relationship Id="rId16" Type="http://schemas.openxmlformats.org/officeDocument/2006/relationships/slide" Target="slides/slide14.xml"/></Relationships>
</file>

<file path=ppt/_rels/viewProps.xml.rels><?xml version="1.0" encoding="UTF-8" standalone="yes"?>
<Relationships xmlns="http://schemas.openxmlformats.org/package/2006/relationships"><Relationship Id="rId3" Type="http://schemas.openxmlformats.org/officeDocument/2006/relationships/slide" Target="slides/slide112.xml"/><Relationship Id="rId2" Type="http://schemas.openxmlformats.org/officeDocument/2006/relationships/slide" Target="slides/slide89.xml"/><Relationship Id="rId1" Type="http://schemas.openxmlformats.org/officeDocument/2006/relationships/slide" Target="slides/slide1.xml"/><Relationship Id="rId6" Type="http://schemas.openxmlformats.org/officeDocument/2006/relationships/slide" Target="slides/slide131.xml"/><Relationship Id="rId5" Type="http://schemas.openxmlformats.org/officeDocument/2006/relationships/slide" Target="slides/slide120.xml"/><Relationship Id="rId4" Type="http://schemas.openxmlformats.org/officeDocument/2006/relationships/slide" Target="slides/slide11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rank Butz" userId="4bfeb51c-9339-4402-9174-d31518443a4e" providerId="ADAL" clId="{561842E7-98DF-4D4E-869F-15D51910CCBD}"/>
    <pc:docChg chg="addSld modSld">
      <pc:chgData name="Frank Butz" userId="4bfeb51c-9339-4402-9174-d31518443a4e" providerId="ADAL" clId="{561842E7-98DF-4D4E-869F-15D51910CCBD}" dt="2026-09-27T10:16:26.439" v="33"/>
      <pc:docMkLst>
        <pc:docMk/>
      </pc:docMkLst>
      <pc:sldChg chg="add">
        <pc:chgData name="Frank Butz" userId="4bfeb51c-9339-4402-9174-d31518443a4e" providerId="ADAL" clId="{561842E7-98DF-4D4E-869F-15D51910CCBD}" dt="2026-09-27T09:54:52.685" v="29"/>
        <pc:sldMkLst>
          <pc:docMk/>
          <pc:sldMk cId="4104804820" sldId="278"/>
        </pc:sldMkLst>
      </pc:sldChg>
      <pc:sldChg chg="add">
        <pc:chgData name="Frank Butz" userId="4bfeb51c-9339-4402-9174-d31518443a4e" providerId="ADAL" clId="{561842E7-98DF-4D4E-869F-15D51910CCBD}" dt="2026-09-27T09:56:04.468" v="30"/>
        <pc:sldMkLst>
          <pc:docMk/>
          <pc:sldMk cId="2322458827" sldId="279"/>
        </pc:sldMkLst>
      </pc:sldChg>
      <pc:sldChg chg="add">
        <pc:chgData name="Frank Butz" userId="4bfeb51c-9339-4402-9174-d31518443a4e" providerId="ADAL" clId="{561842E7-98DF-4D4E-869F-15D51910CCBD}" dt="2026-09-27T10:14:50.082" v="32"/>
        <pc:sldMkLst>
          <pc:docMk/>
          <pc:sldMk cId="1669073751" sldId="282"/>
        </pc:sldMkLst>
      </pc:sldChg>
      <pc:sldChg chg="modSp add">
        <pc:chgData name="Frank Butz" userId="4bfeb51c-9339-4402-9174-d31518443a4e" providerId="ADAL" clId="{561842E7-98DF-4D4E-869F-15D51910CCBD}" dt="2026-09-27T09:11:07.071" v="1" actId="1076"/>
        <pc:sldMkLst>
          <pc:docMk/>
          <pc:sldMk cId="3211572615" sldId="283"/>
        </pc:sldMkLst>
        <pc:spChg chg="mod">
          <ac:chgData name="Frank Butz" userId="4bfeb51c-9339-4402-9174-d31518443a4e" providerId="ADAL" clId="{561842E7-98DF-4D4E-869F-15D51910CCBD}" dt="2026-09-27T09:11:07.071" v="1" actId="1076"/>
          <ac:spMkLst>
            <pc:docMk/>
            <pc:sldMk cId="3211572615" sldId="283"/>
            <ac:spMk id="3" creationId="{B9392BC5-9C60-B89D-1584-8770ABD4B252}"/>
          </ac:spMkLst>
        </pc:spChg>
      </pc:sldChg>
      <pc:sldChg chg="add">
        <pc:chgData name="Frank Butz" userId="4bfeb51c-9339-4402-9174-d31518443a4e" providerId="ADAL" clId="{561842E7-98DF-4D4E-869F-15D51910CCBD}" dt="2026-09-27T09:13:23.726" v="3"/>
        <pc:sldMkLst>
          <pc:docMk/>
          <pc:sldMk cId="608522739" sldId="284"/>
        </pc:sldMkLst>
      </pc:sldChg>
      <pc:sldChg chg="add">
        <pc:chgData name="Frank Butz" userId="4bfeb51c-9339-4402-9174-d31518443a4e" providerId="ADAL" clId="{561842E7-98DF-4D4E-869F-15D51910CCBD}" dt="2026-09-27T10:16:26.439" v="33"/>
        <pc:sldMkLst>
          <pc:docMk/>
          <pc:sldMk cId="1904731551" sldId="286"/>
        </pc:sldMkLst>
      </pc:sldChg>
      <pc:sldChg chg="add">
        <pc:chgData name="Frank Butz" userId="4bfeb51c-9339-4402-9174-d31518443a4e" providerId="ADAL" clId="{561842E7-98DF-4D4E-869F-15D51910CCBD}" dt="2026-09-27T09:11:52.072" v="2"/>
        <pc:sldMkLst>
          <pc:docMk/>
          <pc:sldMk cId="600492963" sldId="287"/>
        </pc:sldMkLst>
      </pc:sldChg>
      <pc:sldChg chg="add">
        <pc:chgData name="Frank Butz" userId="4bfeb51c-9339-4402-9174-d31518443a4e" providerId="ADAL" clId="{561842E7-98DF-4D4E-869F-15D51910CCBD}" dt="2026-09-27T09:14:04.772" v="4"/>
        <pc:sldMkLst>
          <pc:docMk/>
          <pc:sldMk cId="4110040249" sldId="289"/>
        </pc:sldMkLst>
      </pc:sldChg>
      <pc:sldChg chg="modSp add">
        <pc:chgData name="Frank Butz" userId="4bfeb51c-9339-4402-9174-d31518443a4e" providerId="ADAL" clId="{561842E7-98DF-4D4E-869F-15D51910CCBD}" dt="2026-09-27T09:24:27.518" v="7" actId="14100"/>
        <pc:sldMkLst>
          <pc:docMk/>
          <pc:sldMk cId="1479958213" sldId="290"/>
        </pc:sldMkLst>
        <pc:spChg chg="mod">
          <ac:chgData name="Frank Butz" userId="4bfeb51c-9339-4402-9174-d31518443a4e" providerId="ADAL" clId="{561842E7-98DF-4D4E-869F-15D51910CCBD}" dt="2026-09-27T09:24:27.518" v="7" actId="14100"/>
          <ac:spMkLst>
            <pc:docMk/>
            <pc:sldMk cId="1479958213" sldId="290"/>
            <ac:spMk id="3" creationId="{29A5EC0E-D18E-2F74-B114-516F62DF70C2}"/>
          </ac:spMkLst>
        </pc:spChg>
      </pc:sldChg>
      <pc:sldChg chg="modSp add">
        <pc:chgData name="Frank Butz" userId="4bfeb51c-9339-4402-9174-d31518443a4e" providerId="ADAL" clId="{561842E7-98DF-4D4E-869F-15D51910CCBD}" dt="2026-09-27T09:28:48.114" v="12" actId="14100"/>
        <pc:sldMkLst>
          <pc:docMk/>
          <pc:sldMk cId="182506705" sldId="292"/>
        </pc:sldMkLst>
        <pc:spChg chg="mod">
          <ac:chgData name="Frank Butz" userId="4bfeb51c-9339-4402-9174-d31518443a4e" providerId="ADAL" clId="{561842E7-98DF-4D4E-869F-15D51910CCBD}" dt="2026-09-27T09:28:48.114" v="12" actId="14100"/>
          <ac:spMkLst>
            <pc:docMk/>
            <pc:sldMk cId="182506705" sldId="292"/>
            <ac:spMk id="3" creationId="{36CC42F4-1C05-CB46-BBFD-2398F725945B}"/>
          </ac:spMkLst>
        </pc:spChg>
      </pc:sldChg>
      <pc:sldChg chg="modSp add">
        <pc:chgData name="Frank Butz" userId="4bfeb51c-9339-4402-9174-d31518443a4e" providerId="ADAL" clId="{561842E7-98DF-4D4E-869F-15D51910CCBD}" dt="2026-09-27T09:31:26.573" v="17" actId="14100"/>
        <pc:sldMkLst>
          <pc:docMk/>
          <pc:sldMk cId="3928943189" sldId="293"/>
        </pc:sldMkLst>
        <pc:spChg chg="mod">
          <ac:chgData name="Frank Butz" userId="4bfeb51c-9339-4402-9174-d31518443a4e" providerId="ADAL" clId="{561842E7-98DF-4D4E-869F-15D51910CCBD}" dt="2026-09-27T09:31:26.573" v="17" actId="14100"/>
          <ac:spMkLst>
            <pc:docMk/>
            <pc:sldMk cId="3928943189" sldId="293"/>
            <ac:spMk id="3" creationId="{D4167B94-64D1-581F-A511-4F5932907DEE}"/>
          </ac:spMkLst>
        </pc:spChg>
        <pc:spChg chg="mod">
          <ac:chgData name="Frank Butz" userId="4bfeb51c-9339-4402-9174-d31518443a4e" providerId="ADAL" clId="{561842E7-98DF-4D4E-869F-15D51910CCBD}" dt="2026-09-27T09:31:15.454" v="15" actId="14100"/>
          <ac:spMkLst>
            <pc:docMk/>
            <pc:sldMk cId="3928943189" sldId="293"/>
            <ac:spMk id="4" creationId="{40F0AE86-068C-7D14-425F-B8072F1B590C}"/>
          </ac:spMkLst>
        </pc:spChg>
      </pc:sldChg>
      <pc:sldChg chg="add">
        <pc:chgData name="Frank Butz" userId="4bfeb51c-9339-4402-9174-d31518443a4e" providerId="ADAL" clId="{561842E7-98DF-4D4E-869F-15D51910CCBD}" dt="2026-09-27T09:32:38.960" v="18"/>
        <pc:sldMkLst>
          <pc:docMk/>
          <pc:sldMk cId="3570839300" sldId="294"/>
        </pc:sldMkLst>
      </pc:sldChg>
      <pc:sldChg chg="add">
        <pc:chgData name="Frank Butz" userId="4bfeb51c-9339-4402-9174-d31518443a4e" providerId="ADAL" clId="{561842E7-98DF-4D4E-869F-15D51910CCBD}" dt="2026-09-27T09:35:16.927" v="19"/>
        <pc:sldMkLst>
          <pc:docMk/>
          <pc:sldMk cId="3523833119" sldId="295"/>
        </pc:sldMkLst>
      </pc:sldChg>
      <pc:sldChg chg="add">
        <pc:chgData name="Frank Butz" userId="4bfeb51c-9339-4402-9174-d31518443a4e" providerId="ADAL" clId="{561842E7-98DF-4D4E-869F-15D51910CCBD}" dt="2026-09-27T09:39:04.787" v="22"/>
        <pc:sldMkLst>
          <pc:docMk/>
          <pc:sldMk cId="1493434426" sldId="296"/>
        </pc:sldMkLst>
      </pc:sldChg>
      <pc:sldChg chg="add">
        <pc:chgData name="Frank Butz" userId="4bfeb51c-9339-4402-9174-d31518443a4e" providerId="ADAL" clId="{561842E7-98DF-4D4E-869F-15D51910CCBD}" dt="2026-09-27T09:52:40.248" v="27"/>
        <pc:sldMkLst>
          <pc:docMk/>
          <pc:sldMk cId="3144772163" sldId="298"/>
        </pc:sldMkLst>
      </pc:sldChg>
      <pc:sldChg chg="modSp add">
        <pc:chgData name="Frank Butz" userId="4bfeb51c-9339-4402-9174-d31518443a4e" providerId="ADAL" clId="{561842E7-98DF-4D4E-869F-15D51910CCBD}" dt="2026-09-27T09:37:45.162" v="21" actId="14100"/>
        <pc:sldMkLst>
          <pc:docMk/>
          <pc:sldMk cId="3686366856" sldId="299"/>
        </pc:sldMkLst>
        <pc:spChg chg="mod">
          <ac:chgData name="Frank Butz" userId="4bfeb51c-9339-4402-9174-d31518443a4e" providerId="ADAL" clId="{561842E7-98DF-4D4E-869F-15D51910CCBD}" dt="2026-09-27T09:37:45.162" v="21" actId="14100"/>
          <ac:spMkLst>
            <pc:docMk/>
            <pc:sldMk cId="3686366856" sldId="299"/>
            <ac:spMk id="4" creationId="{7C68D1A1-392F-8C91-0B45-297A28C015C4}"/>
          </ac:spMkLst>
        </pc:spChg>
      </pc:sldChg>
      <pc:sldChg chg="add">
        <pc:chgData name="Frank Butz" userId="4bfeb51c-9339-4402-9174-d31518443a4e" providerId="ADAL" clId="{561842E7-98DF-4D4E-869F-15D51910CCBD}" dt="2026-09-27T09:48:53.223" v="24"/>
        <pc:sldMkLst>
          <pc:docMk/>
          <pc:sldMk cId="4101040441" sldId="300"/>
        </pc:sldMkLst>
      </pc:sldChg>
      <pc:sldChg chg="add">
        <pc:chgData name="Frank Butz" userId="4bfeb51c-9339-4402-9174-d31518443a4e" providerId="ADAL" clId="{561842E7-98DF-4D4E-869F-15D51910CCBD}" dt="2026-09-27T09:49:52.101" v="25"/>
        <pc:sldMkLst>
          <pc:docMk/>
          <pc:sldMk cId="3916283288" sldId="303"/>
        </pc:sldMkLst>
      </pc:sldChg>
      <pc:sldChg chg="add">
        <pc:chgData name="Frank Butz" userId="4bfeb51c-9339-4402-9174-d31518443a4e" providerId="ADAL" clId="{561842E7-98DF-4D4E-869F-15D51910CCBD}" dt="2026-09-27T09:51:20.670" v="26"/>
        <pc:sldMkLst>
          <pc:docMk/>
          <pc:sldMk cId="2374743159" sldId="304"/>
        </pc:sldMkLst>
      </pc:sldChg>
      <pc:sldChg chg="add">
        <pc:chgData name="Frank Butz" userId="4bfeb51c-9339-4402-9174-d31518443a4e" providerId="ADAL" clId="{561842E7-98DF-4D4E-869F-15D51910CCBD}" dt="2026-09-27T09:47:29.790" v="23"/>
        <pc:sldMkLst>
          <pc:docMk/>
          <pc:sldMk cId="2518293934" sldId="579"/>
        </pc:sldMkLst>
      </pc:sldChg>
      <pc:sldChg chg="add">
        <pc:chgData name="Frank Butz" userId="4bfeb51c-9339-4402-9174-d31518443a4e" providerId="ADAL" clId="{561842E7-98DF-4D4E-869F-15D51910CCBD}" dt="2026-09-27T09:53:40.852" v="28"/>
        <pc:sldMkLst>
          <pc:docMk/>
          <pc:sldMk cId="2342971510" sldId="580"/>
        </pc:sldMkLst>
      </pc:sldChg>
      <pc:sldChg chg="add">
        <pc:chgData name="Frank Butz" userId="4bfeb51c-9339-4402-9174-d31518443a4e" providerId="ADAL" clId="{561842E7-98DF-4D4E-869F-15D51910CCBD}" dt="2026-09-27T09:57:27.478" v="31"/>
        <pc:sldMkLst>
          <pc:docMk/>
          <pc:sldMk cId="519896731" sldId="581"/>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3970" name="Rectangle 2">
            <a:extLst>
              <a:ext uri="{FF2B5EF4-FFF2-40B4-BE49-F238E27FC236}">
                <a16:creationId xmlns:a16="http://schemas.microsoft.com/office/drawing/2014/main" id="{CBA6E3F7-FDC0-32DC-6E98-C65D53480D28}"/>
              </a:ext>
            </a:extLst>
          </p:cNvPr>
          <p:cNvSpPr>
            <a:spLocks noGrp="1" noChangeArrowheads="1"/>
          </p:cNvSpPr>
          <p:nvPr>
            <p:ph type="hdr" sz="quarter"/>
          </p:nvPr>
        </p:nvSpPr>
        <p:spPr bwMode="auto">
          <a:xfrm>
            <a:off x="0" y="0"/>
            <a:ext cx="4303713" cy="339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sz="1200">
                <a:latin typeface="+mn-lt"/>
              </a:defRPr>
            </a:lvl1pPr>
          </a:lstStyle>
          <a:p>
            <a:pPr>
              <a:defRPr/>
            </a:pPr>
            <a:endParaRPr lang="de-DE" dirty="0"/>
          </a:p>
        </p:txBody>
      </p:sp>
      <p:sp>
        <p:nvSpPr>
          <p:cNvPr id="83971" name="Rectangle 3">
            <a:extLst>
              <a:ext uri="{FF2B5EF4-FFF2-40B4-BE49-F238E27FC236}">
                <a16:creationId xmlns:a16="http://schemas.microsoft.com/office/drawing/2014/main" id="{3E14E6F0-7563-2117-AC84-C8267D42E1E9}"/>
              </a:ext>
            </a:extLst>
          </p:cNvPr>
          <p:cNvSpPr>
            <a:spLocks noGrp="1" noChangeArrowheads="1"/>
          </p:cNvSpPr>
          <p:nvPr>
            <p:ph type="dt" sz="quarter" idx="1"/>
          </p:nvPr>
        </p:nvSpPr>
        <p:spPr bwMode="auto">
          <a:xfrm>
            <a:off x="5624513" y="0"/>
            <a:ext cx="4303712" cy="339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fontAlgn="auto" hangingPunct="1">
              <a:spcBef>
                <a:spcPts val="0"/>
              </a:spcBef>
              <a:spcAft>
                <a:spcPts val="0"/>
              </a:spcAft>
              <a:defRPr sz="1200">
                <a:latin typeface="+mn-lt"/>
              </a:defRPr>
            </a:lvl1pPr>
          </a:lstStyle>
          <a:p>
            <a:pPr>
              <a:defRPr/>
            </a:pPr>
            <a:endParaRPr lang="de-DE" dirty="0"/>
          </a:p>
        </p:txBody>
      </p:sp>
      <p:sp>
        <p:nvSpPr>
          <p:cNvPr id="83972" name="Rectangle 4">
            <a:extLst>
              <a:ext uri="{FF2B5EF4-FFF2-40B4-BE49-F238E27FC236}">
                <a16:creationId xmlns:a16="http://schemas.microsoft.com/office/drawing/2014/main" id="{5193A10C-154C-D5D9-9181-057769721430}"/>
              </a:ext>
            </a:extLst>
          </p:cNvPr>
          <p:cNvSpPr>
            <a:spLocks noGrp="1" noChangeArrowheads="1"/>
          </p:cNvSpPr>
          <p:nvPr>
            <p:ph type="ftr" sz="quarter" idx="2"/>
          </p:nvPr>
        </p:nvSpPr>
        <p:spPr bwMode="auto">
          <a:xfrm>
            <a:off x="0" y="6457950"/>
            <a:ext cx="4303713" cy="33972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fontAlgn="auto" hangingPunct="1">
              <a:spcBef>
                <a:spcPts val="0"/>
              </a:spcBef>
              <a:spcAft>
                <a:spcPts val="0"/>
              </a:spcAft>
              <a:defRPr sz="1200">
                <a:latin typeface="+mn-lt"/>
              </a:defRPr>
            </a:lvl1pPr>
          </a:lstStyle>
          <a:p>
            <a:pPr>
              <a:defRPr/>
            </a:pPr>
            <a:endParaRPr lang="de-DE" dirty="0"/>
          </a:p>
        </p:txBody>
      </p:sp>
      <p:sp>
        <p:nvSpPr>
          <p:cNvPr id="83973" name="Rectangle 5">
            <a:extLst>
              <a:ext uri="{FF2B5EF4-FFF2-40B4-BE49-F238E27FC236}">
                <a16:creationId xmlns:a16="http://schemas.microsoft.com/office/drawing/2014/main" id="{87F161EE-5A9C-AEB5-165F-C81CE6979BF7}"/>
              </a:ext>
            </a:extLst>
          </p:cNvPr>
          <p:cNvSpPr>
            <a:spLocks noGrp="1" noChangeArrowheads="1"/>
          </p:cNvSpPr>
          <p:nvPr>
            <p:ph type="sldNum" sz="quarter" idx="3"/>
          </p:nvPr>
        </p:nvSpPr>
        <p:spPr bwMode="auto">
          <a:xfrm>
            <a:off x="5624513" y="6457950"/>
            <a:ext cx="4303712" cy="33972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fontAlgn="auto" hangingPunct="1">
              <a:spcBef>
                <a:spcPts val="0"/>
              </a:spcBef>
              <a:spcAft>
                <a:spcPts val="0"/>
              </a:spcAft>
              <a:defRPr sz="1200">
                <a:latin typeface="+mn-lt"/>
              </a:defRPr>
            </a:lvl1pPr>
          </a:lstStyle>
          <a:p>
            <a:pPr>
              <a:defRPr/>
            </a:pPr>
            <a:fld id="{D62CC483-BE05-E34A-8550-1D6AB56367AA}" type="slidenum">
              <a:rPr lang="de-DE" altLang="de-DE"/>
              <a:pPr>
                <a:defRPr/>
              </a:pPr>
              <a:t>‹Nr.›</a:t>
            </a:fld>
            <a:endParaRPr lang="de-DE" altLang="de-DE"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11EC4AC9-E04C-BA37-96DC-64CAB4C2D58D}"/>
              </a:ext>
            </a:extLst>
          </p:cNvPr>
          <p:cNvSpPr>
            <a:spLocks noGrp="1"/>
          </p:cNvSpPr>
          <p:nvPr>
            <p:ph type="hdr" sz="quarter"/>
          </p:nvPr>
        </p:nvSpPr>
        <p:spPr>
          <a:xfrm>
            <a:off x="0" y="0"/>
            <a:ext cx="4303713" cy="341313"/>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de-DE" dirty="0"/>
          </a:p>
        </p:txBody>
      </p:sp>
      <p:sp>
        <p:nvSpPr>
          <p:cNvPr id="3" name="Datumsplatzhalter 2">
            <a:extLst>
              <a:ext uri="{FF2B5EF4-FFF2-40B4-BE49-F238E27FC236}">
                <a16:creationId xmlns:a16="http://schemas.microsoft.com/office/drawing/2014/main" id="{DFA5EEB1-339F-A7A8-D368-655C95E5CE4E}"/>
              </a:ext>
            </a:extLst>
          </p:cNvPr>
          <p:cNvSpPr>
            <a:spLocks noGrp="1"/>
          </p:cNvSpPr>
          <p:nvPr>
            <p:ph type="dt" idx="1"/>
          </p:nvPr>
        </p:nvSpPr>
        <p:spPr>
          <a:xfrm>
            <a:off x="5622925" y="0"/>
            <a:ext cx="4303713" cy="341313"/>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E9841144-76B6-194C-B32E-2FF31CDA7C31}" type="datetimeFigureOut">
              <a:rPr lang="de-DE"/>
              <a:pPr>
                <a:defRPr/>
              </a:pPr>
              <a:t>27.09.2026</a:t>
            </a:fld>
            <a:endParaRPr lang="de-DE" dirty="0"/>
          </a:p>
        </p:txBody>
      </p:sp>
      <p:sp>
        <p:nvSpPr>
          <p:cNvPr id="4" name="Folienbildplatzhalter 3">
            <a:extLst>
              <a:ext uri="{FF2B5EF4-FFF2-40B4-BE49-F238E27FC236}">
                <a16:creationId xmlns:a16="http://schemas.microsoft.com/office/drawing/2014/main" id="{315BD65C-53EA-D760-D88C-105D37A27EED}"/>
              </a:ext>
            </a:extLst>
          </p:cNvPr>
          <p:cNvSpPr>
            <a:spLocks noGrp="1" noRot="1" noChangeAspect="1"/>
          </p:cNvSpPr>
          <p:nvPr>
            <p:ph type="sldImg" idx="2"/>
          </p:nvPr>
        </p:nvSpPr>
        <p:spPr>
          <a:xfrm>
            <a:off x="3306763" y="849313"/>
            <a:ext cx="3314700" cy="2293937"/>
          </a:xfrm>
          <a:prstGeom prst="rect">
            <a:avLst/>
          </a:prstGeom>
          <a:noFill/>
          <a:ln w="12700">
            <a:solidFill>
              <a:prstClr val="black"/>
            </a:solidFill>
          </a:ln>
        </p:spPr>
        <p:txBody>
          <a:bodyPr vert="horz" lIns="91440" tIns="45720" rIns="91440" bIns="45720" rtlCol="0" anchor="ctr"/>
          <a:lstStyle/>
          <a:p>
            <a:pPr lvl="0"/>
            <a:endParaRPr lang="de-DE" noProof="0" dirty="0"/>
          </a:p>
        </p:txBody>
      </p:sp>
      <p:sp>
        <p:nvSpPr>
          <p:cNvPr id="5" name="Notizenplatzhalter 4">
            <a:extLst>
              <a:ext uri="{FF2B5EF4-FFF2-40B4-BE49-F238E27FC236}">
                <a16:creationId xmlns:a16="http://schemas.microsoft.com/office/drawing/2014/main" id="{6DE08B7D-EA7F-6FC4-4FB0-29B76C41C7AC}"/>
              </a:ext>
            </a:extLst>
          </p:cNvPr>
          <p:cNvSpPr>
            <a:spLocks noGrp="1"/>
          </p:cNvSpPr>
          <p:nvPr>
            <p:ph type="body" sz="quarter" idx="3"/>
          </p:nvPr>
        </p:nvSpPr>
        <p:spPr>
          <a:xfrm>
            <a:off x="992188" y="3271838"/>
            <a:ext cx="7943850" cy="2676525"/>
          </a:xfrm>
          <a:prstGeom prst="rect">
            <a:avLst/>
          </a:prstGeom>
        </p:spPr>
        <p:txBody>
          <a:bodyPr vert="horz" lIns="91440" tIns="45720" rIns="91440" bIns="45720" rtlCol="0"/>
          <a:lstStyle/>
          <a:p>
            <a:pPr lvl="0"/>
            <a:r>
              <a:rPr lang="de-DE" noProof="0"/>
              <a:t>Mastertextformat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6" name="Fußzeilenplatzhalter 5">
            <a:extLst>
              <a:ext uri="{FF2B5EF4-FFF2-40B4-BE49-F238E27FC236}">
                <a16:creationId xmlns:a16="http://schemas.microsoft.com/office/drawing/2014/main" id="{FA88B28B-673D-C202-B778-8720FCBE1EE0}"/>
              </a:ext>
            </a:extLst>
          </p:cNvPr>
          <p:cNvSpPr>
            <a:spLocks noGrp="1"/>
          </p:cNvSpPr>
          <p:nvPr>
            <p:ph type="ftr" sz="quarter" idx="4"/>
          </p:nvPr>
        </p:nvSpPr>
        <p:spPr>
          <a:xfrm>
            <a:off x="0" y="6456363"/>
            <a:ext cx="4303713" cy="341312"/>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de-DE" dirty="0"/>
          </a:p>
        </p:txBody>
      </p:sp>
      <p:sp>
        <p:nvSpPr>
          <p:cNvPr id="7" name="Foliennummernplatzhalter 6">
            <a:extLst>
              <a:ext uri="{FF2B5EF4-FFF2-40B4-BE49-F238E27FC236}">
                <a16:creationId xmlns:a16="http://schemas.microsoft.com/office/drawing/2014/main" id="{A1AA3071-6250-6CE6-13EB-82C0A194AC70}"/>
              </a:ext>
            </a:extLst>
          </p:cNvPr>
          <p:cNvSpPr>
            <a:spLocks noGrp="1"/>
          </p:cNvSpPr>
          <p:nvPr>
            <p:ph type="sldNum" sz="quarter" idx="5"/>
          </p:nvPr>
        </p:nvSpPr>
        <p:spPr>
          <a:xfrm>
            <a:off x="5622925" y="6456363"/>
            <a:ext cx="4303713" cy="341312"/>
          </a:xfrm>
          <a:prstGeom prst="rect">
            <a:avLst/>
          </a:prstGeom>
        </p:spPr>
        <p:txBody>
          <a:bodyPr vert="horz" lIns="91440" tIns="45720" rIns="91440" bIns="45720" rtlCol="0" anchor="b"/>
          <a:lstStyle>
            <a:lvl1pPr algn="r" eaLnBrk="1" fontAlgn="auto" hangingPunct="1">
              <a:spcBef>
                <a:spcPts val="0"/>
              </a:spcBef>
              <a:spcAft>
                <a:spcPts val="0"/>
              </a:spcAft>
              <a:defRPr sz="1200">
                <a:latin typeface="+mn-lt"/>
              </a:defRPr>
            </a:lvl1pPr>
          </a:lstStyle>
          <a:p>
            <a:pPr>
              <a:defRPr/>
            </a:pPr>
            <a:fld id="{8AAB6548-2EFB-3545-B394-415010066B60}" type="slidenum">
              <a:rPr lang="de-DE"/>
              <a:pPr>
                <a:defRPr/>
              </a:pPr>
              <a:t>‹Nr.›</a:t>
            </a:fld>
            <a:endParaRPr lang="de-DE"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a:defRPr/>
            </a:pPr>
            <a:fld id="{8AAB6548-2EFB-3545-B394-415010066B60}" type="slidenum">
              <a:rPr lang="de-DE" smtClean="0"/>
              <a:pPr>
                <a:defRPr/>
              </a:pPr>
              <a:t>40</a:t>
            </a:fld>
            <a:endParaRPr lang="de-DE" dirty="0"/>
          </a:p>
        </p:txBody>
      </p:sp>
    </p:spTree>
    <p:extLst>
      <p:ext uri="{BB962C8B-B14F-4D97-AF65-F5344CB8AC3E}">
        <p14:creationId xmlns:p14="http://schemas.microsoft.com/office/powerpoint/2010/main" val="19599811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200150" y="1143000"/>
            <a:ext cx="4457700" cy="3086100"/>
          </a:xfrm>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B4B572D0-14CA-468F-AF16-5F9354936D34}" type="slidenum">
              <a:rPr lang="de-DE" smtClean="0"/>
              <a:t>90</a:t>
            </a:fld>
            <a:endParaRPr lang="de-DE"/>
          </a:p>
        </p:txBody>
      </p:sp>
    </p:spTree>
    <p:extLst>
      <p:ext uri="{BB962C8B-B14F-4D97-AF65-F5344CB8AC3E}">
        <p14:creationId xmlns:p14="http://schemas.microsoft.com/office/powerpoint/2010/main" val="615204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200150" y="1143000"/>
            <a:ext cx="4457700" cy="3086100"/>
          </a:xfrm>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B4B572D0-14CA-468F-AF16-5F9354936D34}" type="slidenum">
              <a:rPr lang="de-DE" smtClean="0"/>
              <a:t>91</a:t>
            </a:fld>
            <a:endParaRPr lang="de-DE"/>
          </a:p>
        </p:txBody>
      </p:sp>
    </p:spTree>
    <p:extLst>
      <p:ext uri="{BB962C8B-B14F-4D97-AF65-F5344CB8AC3E}">
        <p14:creationId xmlns:p14="http://schemas.microsoft.com/office/powerpoint/2010/main" val="27211003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200150" y="1143000"/>
            <a:ext cx="4457700" cy="3086100"/>
          </a:xfrm>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B4B572D0-14CA-468F-AF16-5F9354936D34}" type="slidenum">
              <a:rPr lang="de-DE" smtClean="0"/>
              <a:t>92</a:t>
            </a:fld>
            <a:endParaRPr lang="de-DE"/>
          </a:p>
        </p:txBody>
      </p:sp>
    </p:spTree>
    <p:extLst>
      <p:ext uri="{BB962C8B-B14F-4D97-AF65-F5344CB8AC3E}">
        <p14:creationId xmlns:p14="http://schemas.microsoft.com/office/powerpoint/2010/main" val="33085496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200150" y="1143000"/>
            <a:ext cx="4457700" cy="3086100"/>
          </a:xfrm>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B4B572D0-14CA-468F-AF16-5F9354936D34}" type="slidenum">
              <a:rPr lang="de-DE" smtClean="0"/>
              <a:t>93</a:t>
            </a:fld>
            <a:endParaRPr lang="de-DE"/>
          </a:p>
        </p:txBody>
      </p:sp>
    </p:spTree>
    <p:extLst>
      <p:ext uri="{BB962C8B-B14F-4D97-AF65-F5344CB8AC3E}">
        <p14:creationId xmlns:p14="http://schemas.microsoft.com/office/powerpoint/2010/main" val="33085496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Folienbildplatzhalter 1">
            <a:extLst>
              <a:ext uri="{FF2B5EF4-FFF2-40B4-BE49-F238E27FC236}">
                <a16:creationId xmlns:a16="http://schemas.microsoft.com/office/drawing/2014/main" id="{7669D74B-F59B-4CC5-E67F-BFAEAC9930F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1859" name="Notizenplatzhalter 2">
            <a:extLst>
              <a:ext uri="{FF2B5EF4-FFF2-40B4-BE49-F238E27FC236}">
                <a16:creationId xmlns:a16="http://schemas.microsoft.com/office/drawing/2014/main" id="{C0B200AD-0B60-DEB2-1611-6E0454092638}"/>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de-DE" altLang="de-DE" dirty="0"/>
          </a:p>
        </p:txBody>
      </p:sp>
      <p:sp>
        <p:nvSpPr>
          <p:cNvPr id="121860" name="Foliennummernplatzhalter 3">
            <a:extLst>
              <a:ext uri="{FF2B5EF4-FFF2-40B4-BE49-F238E27FC236}">
                <a16:creationId xmlns:a16="http://schemas.microsoft.com/office/drawing/2014/main" id="{BA476753-858F-6E7E-845C-C237AC74A22C}"/>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561EFED2-E932-5540-B10C-E73A90454E02}" type="slidenum">
              <a:rPr lang="de-DE" altLang="de-DE" smtClean="0">
                <a:latin typeface="Arial" panose="020B0604020202020204" pitchFamily="34" charset="0"/>
              </a:rPr>
              <a:pPr fontAlgn="base">
                <a:spcBef>
                  <a:spcPct val="0"/>
                </a:spcBef>
                <a:spcAft>
                  <a:spcPct val="0"/>
                </a:spcAft>
              </a:pPr>
              <a:t>127</a:t>
            </a:fld>
            <a:endParaRPr lang="de-DE" altLang="de-DE"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le 1"/>
          <p:cNvSpPr>
            <a:spLocks noGrp="1"/>
          </p:cNvSpPr>
          <p:nvPr>
            <p:ph type="ctrTitle"/>
          </p:nvPr>
        </p:nvSpPr>
        <p:spPr>
          <a:xfrm>
            <a:off x="1224492" y="2404534"/>
            <a:ext cx="6310636" cy="1646302"/>
          </a:xfrm>
        </p:spPr>
        <p:txBody>
          <a:bodyPr anchor="b">
            <a:noAutofit/>
          </a:bodyPr>
          <a:lstStyle>
            <a:lvl1pPr algn="r">
              <a:defRPr sz="3291">
                <a:solidFill>
                  <a:schemeClr val="accent1"/>
                </a:solidFill>
              </a:defRPr>
            </a:lvl1pPr>
          </a:lstStyle>
          <a:p>
            <a:r>
              <a:rPr lang="de-DE"/>
              <a:t>Mastertitelformat bearbeiten</a:t>
            </a:r>
            <a:endParaRPr lang="en-US" dirty="0"/>
          </a:p>
        </p:txBody>
      </p:sp>
      <p:sp>
        <p:nvSpPr>
          <p:cNvPr id="3" name="Subtitle 2"/>
          <p:cNvSpPr>
            <a:spLocks noGrp="1"/>
          </p:cNvSpPr>
          <p:nvPr>
            <p:ph type="subTitle" idx="1"/>
          </p:nvPr>
        </p:nvSpPr>
        <p:spPr>
          <a:xfrm>
            <a:off x="1224492" y="4050836"/>
            <a:ext cx="6310636" cy="1096899"/>
          </a:xfrm>
        </p:spPr>
        <p:txBody>
          <a:bodyPr/>
          <a:lstStyle>
            <a:lvl1pPr marL="0" indent="0" algn="r">
              <a:buNone/>
              <a:defRPr>
                <a:solidFill>
                  <a:schemeClr val="accent2"/>
                </a:solidFill>
              </a:defRPr>
            </a:lvl1pPr>
            <a:lvl2pPr marL="278606" indent="0" algn="ctr">
              <a:buNone/>
              <a:defRPr>
                <a:solidFill>
                  <a:schemeClr val="tx1">
                    <a:tint val="75000"/>
                  </a:schemeClr>
                </a:solidFill>
              </a:defRPr>
            </a:lvl2pPr>
            <a:lvl3pPr marL="557213" indent="0" algn="ctr">
              <a:buNone/>
              <a:defRPr>
                <a:solidFill>
                  <a:schemeClr val="tx1">
                    <a:tint val="75000"/>
                  </a:schemeClr>
                </a:solidFill>
              </a:defRPr>
            </a:lvl3pPr>
            <a:lvl4pPr marL="835819" indent="0" algn="ctr">
              <a:buNone/>
              <a:defRPr>
                <a:solidFill>
                  <a:schemeClr val="tx1">
                    <a:tint val="75000"/>
                  </a:schemeClr>
                </a:solidFill>
              </a:defRPr>
            </a:lvl4pPr>
            <a:lvl5pPr marL="1114425" indent="0" algn="ctr">
              <a:buNone/>
              <a:defRPr>
                <a:solidFill>
                  <a:schemeClr val="tx1">
                    <a:tint val="75000"/>
                  </a:schemeClr>
                </a:solidFill>
              </a:defRPr>
            </a:lvl5pPr>
            <a:lvl6pPr marL="1393031" indent="0" algn="ctr">
              <a:buNone/>
              <a:defRPr>
                <a:solidFill>
                  <a:schemeClr val="tx1">
                    <a:tint val="75000"/>
                  </a:schemeClr>
                </a:solidFill>
              </a:defRPr>
            </a:lvl6pPr>
            <a:lvl7pPr marL="1671638" indent="0" algn="ctr">
              <a:buNone/>
              <a:defRPr>
                <a:solidFill>
                  <a:schemeClr val="tx1">
                    <a:tint val="75000"/>
                  </a:schemeClr>
                </a:solidFill>
              </a:defRPr>
            </a:lvl7pPr>
            <a:lvl8pPr marL="1950244" indent="0" algn="ctr">
              <a:buNone/>
              <a:defRPr>
                <a:solidFill>
                  <a:schemeClr val="tx1">
                    <a:tint val="75000"/>
                  </a:schemeClr>
                </a:solidFill>
              </a:defRPr>
            </a:lvl8pPr>
            <a:lvl9pPr marL="2228850" indent="0" algn="ctr">
              <a:buNone/>
              <a:defRPr>
                <a:solidFill>
                  <a:schemeClr val="tx1">
                    <a:tint val="75000"/>
                  </a:schemeClr>
                </a:solidFill>
              </a:defRPr>
            </a:lvl9pPr>
          </a:lstStyle>
          <a:p>
            <a:r>
              <a:rPr lang="de-DE"/>
              <a:t>Master-Untertitelformat bearbeiten</a:t>
            </a:r>
            <a:endParaRPr lang="en-US" dirty="0"/>
          </a:p>
        </p:txBody>
      </p:sp>
    </p:spTree>
    <p:extLst>
      <p:ext uri="{BB962C8B-B14F-4D97-AF65-F5344CB8AC3E}">
        <p14:creationId xmlns:p14="http://schemas.microsoft.com/office/powerpoint/2010/main" val="29057676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194">
                <a:solidFill>
                  <a:schemeClr val="accent2"/>
                </a:solidFill>
              </a:defRPr>
            </a:lvl1pPr>
          </a:lstStyle>
          <a:p>
            <a:r>
              <a:rPr lang="de-DE"/>
              <a:t>Mastertitelformat bearbeiten</a:t>
            </a:r>
            <a:endParaRPr lang="en-US" dirty="0"/>
          </a:p>
        </p:txBody>
      </p:sp>
      <p:sp>
        <p:nvSpPr>
          <p:cNvPr id="3" name="Content Placeholder 2"/>
          <p:cNvSpPr>
            <a:spLocks noGrp="1"/>
          </p:cNvSpPr>
          <p:nvPr>
            <p:ph idx="1"/>
          </p:nvPr>
        </p:nvSpPr>
        <p:spPr/>
        <p:txBody>
          <a:bodyPr/>
          <a:lstStyle>
            <a:lvl1pPr marL="208955" indent="-208955">
              <a:buSzPct val="85000"/>
              <a:buFont typeface="Arial" panose="020B0604020202020204" pitchFamily="34" charset="0"/>
              <a:buChar char="•"/>
              <a:defRPr>
                <a:solidFill>
                  <a:schemeClr val="accent1"/>
                </a:solidFill>
              </a:defRPr>
            </a:lvl1pPr>
            <a:lvl2pPr marL="452736" indent="-174129">
              <a:buSzPct val="85000"/>
              <a:buFont typeface="Arial" panose="020B0604020202020204" pitchFamily="34" charset="0"/>
              <a:buChar char="•"/>
              <a:defRPr>
                <a:solidFill>
                  <a:schemeClr val="accent1"/>
                </a:solidFill>
              </a:defRPr>
            </a:lvl2pPr>
            <a:lvl3pPr marL="696516" indent="-139303">
              <a:buSzPct val="85000"/>
              <a:buFont typeface="Arial" panose="020B0604020202020204" pitchFamily="34" charset="0"/>
              <a:buChar char="•"/>
              <a:defRPr>
                <a:solidFill>
                  <a:schemeClr val="accent1"/>
                </a:solidFill>
              </a:defRPr>
            </a:lvl3pPr>
            <a:lvl4pPr marL="975122" indent="-139303">
              <a:buSzPct val="85000"/>
              <a:buFont typeface="Arial" panose="020B0604020202020204" pitchFamily="34" charset="0"/>
              <a:buChar char="•"/>
              <a:defRPr>
                <a:solidFill>
                  <a:schemeClr val="accent1"/>
                </a:solidFill>
              </a:defRPr>
            </a:lvl4pPr>
            <a:lvl5pPr marL="1253728" indent="-139303">
              <a:buSzPct val="85000"/>
              <a:buFont typeface="Arial" panose="020B0604020202020204" pitchFamily="34" charset="0"/>
              <a:buChar char="•"/>
              <a:defRPr>
                <a:solidFill>
                  <a:schemeClr val="accent1"/>
                </a:solidFill>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a:extLst>
              <a:ext uri="{FF2B5EF4-FFF2-40B4-BE49-F238E27FC236}">
                <a16:creationId xmlns:a16="http://schemas.microsoft.com/office/drawing/2014/main" id="{F94EAF43-DA58-DB34-F1E1-6F41F31D7D23}"/>
              </a:ext>
            </a:extLst>
          </p:cNvPr>
          <p:cNvSpPr>
            <a:spLocks noGrp="1"/>
          </p:cNvSpPr>
          <p:nvPr>
            <p:ph type="dt" sz="half" idx="10"/>
          </p:nvPr>
        </p:nvSpPr>
        <p:spPr/>
        <p:txBody>
          <a:bodyPr/>
          <a:lstStyle>
            <a:lvl1pPr>
              <a:defRPr/>
            </a:lvl1pPr>
          </a:lstStyle>
          <a:p>
            <a:pPr>
              <a:defRPr/>
            </a:pPr>
            <a:endParaRPr lang="de-DE" dirty="0"/>
          </a:p>
        </p:txBody>
      </p:sp>
      <p:sp>
        <p:nvSpPr>
          <p:cNvPr id="5" name="Footer Placeholder 4">
            <a:extLst>
              <a:ext uri="{FF2B5EF4-FFF2-40B4-BE49-F238E27FC236}">
                <a16:creationId xmlns:a16="http://schemas.microsoft.com/office/drawing/2014/main" id="{5D01971C-2E0F-9A56-D726-C7CDFF192241}"/>
              </a:ext>
            </a:extLst>
          </p:cNvPr>
          <p:cNvSpPr>
            <a:spLocks noGrp="1"/>
          </p:cNvSpPr>
          <p:nvPr>
            <p:ph type="ftr" sz="quarter" idx="11"/>
          </p:nvPr>
        </p:nvSpPr>
        <p:spPr/>
        <p:txBody>
          <a:bodyPr/>
          <a:lstStyle>
            <a:lvl1pPr>
              <a:defRPr/>
            </a:lvl1pPr>
          </a:lstStyle>
          <a:p>
            <a:pPr>
              <a:defRPr/>
            </a:pPr>
            <a:endParaRPr lang="de-DE" dirty="0"/>
          </a:p>
        </p:txBody>
      </p:sp>
      <p:sp>
        <p:nvSpPr>
          <p:cNvPr id="6" name="Slide Number Placeholder 5">
            <a:extLst>
              <a:ext uri="{FF2B5EF4-FFF2-40B4-BE49-F238E27FC236}">
                <a16:creationId xmlns:a16="http://schemas.microsoft.com/office/drawing/2014/main" id="{7589A162-2E23-CFB4-39C1-7A8E865ABCEB}"/>
              </a:ext>
            </a:extLst>
          </p:cNvPr>
          <p:cNvSpPr>
            <a:spLocks noGrp="1"/>
          </p:cNvSpPr>
          <p:nvPr>
            <p:ph type="sldNum" sz="quarter" idx="12"/>
          </p:nvPr>
        </p:nvSpPr>
        <p:spPr/>
        <p:txBody>
          <a:bodyPr/>
          <a:lstStyle>
            <a:lvl1pPr>
              <a:defRPr/>
            </a:lvl1pPr>
          </a:lstStyle>
          <a:p>
            <a:pPr>
              <a:defRPr/>
            </a:pPr>
            <a:fld id="{0FDA3FA8-3633-F94D-A490-7142B53EA969}" type="slidenum">
              <a:rPr lang="de-DE" altLang="de-DE"/>
              <a:pPr>
                <a:defRPr/>
              </a:pPr>
              <a:t>‹Nr.›</a:t>
            </a:fld>
            <a:endParaRPr lang="de-DE" altLang="de-DE" dirty="0"/>
          </a:p>
        </p:txBody>
      </p:sp>
    </p:spTree>
    <p:extLst>
      <p:ext uri="{BB962C8B-B14F-4D97-AF65-F5344CB8AC3E}">
        <p14:creationId xmlns:p14="http://schemas.microsoft.com/office/powerpoint/2010/main" val="42870696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550335" y="2700870"/>
            <a:ext cx="6984793" cy="1826581"/>
          </a:xfrm>
        </p:spPr>
        <p:txBody>
          <a:bodyPr anchor="b"/>
          <a:lstStyle>
            <a:lvl1pPr algn="l">
              <a:defRPr sz="2438" b="0" cap="none"/>
            </a:lvl1pPr>
          </a:lstStyle>
          <a:p>
            <a:r>
              <a:rPr lang="de-DE"/>
              <a:t>Mastertitelformat bearbeiten</a:t>
            </a:r>
            <a:endParaRPr lang="en-US" dirty="0"/>
          </a:p>
        </p:txBody>
      </p:sp>
      <p:sp>
        <p:nvSpPr>
          <p:cNvPr id="3" name="Text Placeholder 2"/>
          <p:cNvSpPr>
            <a:spLocks noGrp="1"/>
          </p:cNvSpPr>
          <p:nvPr>
            <p:ph type="body" idx="1"/>
          </p:nvPr>
        </p:nvSpPr>
        <p:spPr>
          <a:xfrm>
            <a:off x="550335" y="4527448"/>
            <a:ext cx="6984793" cy="860400"/>
          </a:xfrm>
        </p:spPr>
        <p:txBody>
          <a:bodyPr/>
          <a:lstStyle>
            <a:lvl1pPr marL="0" indent="0" algn="l">
              <a:buNone/>
              <a:defRPr sz="1219">
                <a:solidFill>
                  <a:schemeClr val="accent2"/>
                </a:solidFill>
              </a:defRPr>
            </a:lvl1pPr>
            <a:lvl2pPr marL="278606" indent="0">
              <a:buNone/>
              <a:defRPr sz="1097">
                <a:solidFill>
                  <a:schemeClr val="tx1">
                    <a:tint val="75000"/>
                  </a:schemeClr>
                </a:solidFill>
              </a:defRPr>
            </a:lvl2pPr>
            <a:lvl3pPr marL="557213" indent="0">
              <a:buNone/>
              <a:defRPr sz="975">
                <a:solidFill>
                  <a:schemeClr val="tx1">
                    <a:tint val="75000"/>
                  </a:schemeClr>
                </a:solidFill>
              </a:defRPr>
            </a:lvl3pPr>
            <a:lvl4pPr marL="835819" indent="0">
              <a:buNone/>
              <a:defRPr sz="853">
                <a:solidFill>
                  <a:schemeClr val="tx1">
                    <a:tint val="75000"/>
                  </a:schemeClr>
                </a:solidFill>
              </a:defRPr>
            </a:lvl4pPr>
            <a:lvl5pPr marL="1114425" indent="0">
              <a:buNone/>
              <a:defRPr sz="853">
                <a:solidFill>
                  <a:schemeClr val="tx1">
                    <a:tint val="75000"/>
                  </a:schemeClr>
                </a:solidFill>
              </a:defRPr>
            </a:lvl5pPr>
            <a:lvl6pPr marL="1393031" indent="0">
              <a:buNone/>
              <a:defRPr sz="853">
                <a:solidFill>
                  <a:schemeClr val="tx1">
                    <a:tint val="75000"/>
                  </a:schemeClr>
                </a:solidFill>
              </a:defRPr>
            </a:lvl6pPr>
            <a:lvl7pPr marL="1671638" indent="0">
              <a:buNone/>
              <a:defRPr sz="853">
                <a:solidFill>
                  <a:schemeClr val="tx1">
                    <a:tint val="75000"/>
                  </a:schemeClr>
                </a:solidFill>
              </a:defRPr>
            </a:lvl7pPr>
            <a:lvl8pPr marL="1950244" indent="0">
              <a:buNone/>
              <a:defRPr sz="853">
                <a:solidFill>
                  <a:schemeClr val="tx1">
                    <a:tint val="75000"/>
                  </a:schemeClr>
                </a:solidFill>
              </a:defRPr>
            </a:lvl8pPr>
            <a:lvl9pPr marL="2228850" indent="0">
              <a:buNone/>
              <a:defRPr sz="853">
                <a:solidFill>
                  <a:schemeClr val="tx1">
                    <a:tint val="75000"/>
                  </a:schemeClr>
                </a:solidFill>
              </a:defRPr>
            </a:lvl9pPr>
          </a:lstStyle>
          <a:p>
            <a:pPr lvl="0"/>
            <a:r>
              <a:rPr lang="de-DE"/>
              <a:t>Mastertextformat bearbeiten</a:t>
            </a:r>
          </a:p>
        </p:txBody>
      </p:sp>
      <p:sp>
        <p:nvSpPr>
          <p:cNvPr id="4" name="Date Placeholder 3">
            <a:extLst>
              <a:ext uri="{FF2B5EF4-FFF2-40B4-BE49-F238E27FC236}">
                <a16:creationId xmlns:a16="http://schemas.microsoft.com/office/drawing/2014/main" id="{A9FAF197-E25A-818C-A98A-E7B8ACF321DC}"/>
              </a:ext>
            </a:extLst>
          </p:cNvPr>
          <p:cNvSpPr>
            <a:spLocks noGrp="1"/>
          </p:cNvSpPr>
          <p:nvPr>
            <p:ph type="dt" sz="half" idx="10"/>
          </p:nvPr>
        </p:nvSpPr>
        <p:spPr/>
        <p:txBody>
          <a:bodyPr/>
          <a:lstStyle>
            <a:lvl1pPr>
              <a:defRPr/>
            </a:lvl1pPr>
          </a:lstStyle>
          <a:p>
            <a:pPr>
              <a:defRPr/>
            </a:pPr>
            <a:endParaRPr lang="de-DE" dirty="0"/>
          </a:p>
        </p:txBody>
      </p:sp>
      <p:sp>
        <p:nvSpPr>
          <p:cNvPr id="5" name="Footer Placeholder 4">
            <a:extLst>
              <a:ext uri="{FF2B5EF4-FFF2-40B4-BE49-F238E27FC236}">
                <a16:creationId xmlns:a16="http://schemas.microsoft.com/office/drawing/2014/main" id="{CECCF3AB-7226-E47F-F7A5-9E6204BAAA5F}"/>
              </a:ext>
            </a:extLst>
          </p:cNvPr>
          <p:cNvSpPr>
            <a:spLocks noGrp="1"/>
          </p:cNvSpPr>
          <p:nvPr>
            <p:ph type="ftr" sz="quarter" idx="11"/>
          </p:nvPr>
        </p:nvSpPr>
        <p:spPr/>
        <p:txBody>
          <a:bodyPr/>
          <a:lstStyle>
            <a:lvl1pPr>
              <a:defRPr/>
            </a:lvl1pPr>
          </a:lstStyle>
          <a:p>
            <a:pPr>
              <a:defRPr/>
            </a:pPr>
            <a:endParaRPr lang="de-DE" dirty="0"/>
          </a:p>
        </p:txBody>
      </p:sp>
      <p:sp>
        <p:nvSpPr>
          <p:cNvPr id="6" name="Slide Number Placeholder 5">
            <a:extLst>
              <a:ext uri="{FF2B5EF4-FFF2-40B4-BE49-F238E27FC236}">
                <a16:creationId xmlns:a16="http://schemas.microsoft.com/office/drawing/2014/main" id="{CEE4EF43-76B1-A157-57BE-74030D28CB8E}"/>
              </a:ext>
            </a:extLst>
          </p:cNvPr>
          <p:cNvSpPr>
            <a:spLocks noGrp="1"/>
          </p:cNvSpPr>
          <p:nvPr>
            <p:ph type="sldNum" sz="quarter" idx="12"/>
          </p:nvPr>
        </p:nvSpPr>
        <p:spPr/>
        <p:txBody>
          <a:bodyPr/>
          <a:lstStyle>
            <a:lvl1pPr>
              <a:defRPr/>
            </a:lvl1pPr>
          </a:lstStyle>
          <a:p>
            <a:pPr>
              <a:defRPr/>
            </a:pPr>
            <a:fld id="{380DF8A9-CE90-2A4B-8676-7D148F7D72C3}" type="slidenum">
              <a:rPr lang="de-DE" altLang="de-DE"/>
              <a:pPr>
                <a:defRPr/>
              </a:pPr>
              <a:t>‹Nr.›</a:t>
            </a:fld>
            <a:endParaRPr lang="de-DE" altLang="de-DE" dirty="0"/>
          </a:p>
        </p:txBody>
      </p:sp>
    </p:spTree>
    <p:extLst>
      <p:ext uri="{BB962C8B-B14F-4D97-AF65-F5344CB8AC3E}">
        <p14:creationId xmlns:p14="http://schemas.microsoft.com/office/powerpoint/2010/main" val="2968362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Content Placeholder 2"/>
          <p:cNvSpPr>
            <a:spLocks noGrp="1"/>
          </p:cNvSpPr>
          <p:nvPr>
            <p:ph sz="half" idx="1"/>
          </p:nvPr>
        </p:nvSpPr>
        <p:spPr>
          <a:xfrm>
            <a:off x="550335" y="2160589"/>
            <a:ext cx="3399528" cy="3880772"/>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Content Placeholder 3"/>
          <p:cNvSpPr>
            <a:spLocks noGrp="1"/>
          </p:cNvSpPr>
          <p:nvPr>
            <p:ph sz="half" idx="2"/>
          </p:nvPr>
        </p:nvSpPr>
        <p:spPr>
          <a:xfrm>
            <a:off x="4135600" y="2160590"/>
            <a:ext cx="3399528" cy="3880773"/>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Date Placeholder 3">
            <a:extLst>
              <a:ext uri="{FF2B5EF4-FFF2-40B4-BE49-F238E27FC236}">
                <a16:creationId xmlns:a16="http://schemas.microsoft.com/office/drawing/2014/main" id="{D0957B6C-279D-D317-D06D-75C22B39BDCC}"/>
              </a:ext>
            </a:extLst>
          </p:cNvPr>
          <p:cNvSpPr>
            <a:spLocks noGrp="1"/>
          </p:cNvSpPr>
          <p:nvPr>
            <p:ph type="dt" sz="half" idx="10"/>
          </p:nvPr>
        </p:nvSpPr>
        <p:spPr/>
        <p:txBody>
          <a:bodyPr/>
          <a:lstStyle>
            <a:lvl1pPr>
              <a:defRPr/>
            </a:lvl1pPr>
          </a:lstStyle>
          <a:p>
            <a:pPr>
              <a:defRPr/>
            </a:pPr>
            <a:endParaRPr lang="de-DE" dirty="0"/>
          </a:p>
        </p:txBody>
      </p:sp>
      <p:sp>
        <p:nvSpPr>
          <p:cNvPr id="6" name="Footer Placeholder 4">
            <a:extLst>
              <a:ext uri="{FF2B5EF4-FFF2-40B4-BE49-F238E27FC236}">
                <a16:creationId xmlns:a16="http://schemas.microsoft.com/office/drawing/2014/main" id="{82C2A115-7E50-6E1E-DAF7-C2925DFA70C2}"/>
              </a:ext>
            </a:extLst>
          </p:cNvPr>
          <p:cNvSpPr>
            <a:spLocks noGrp="1"/>
          </p:cNvSpPr>
          <p:nvPr>
            <p:ph type="ftr" sz="quarter" idx="11"/>
          </p:nvPr>
        </p:nvSpPr>
        <p:spPr/>
        <p:txBody>
          <a:bodyPr/>
          <a:lstStyle>
            <a:lvl1pPr>
              <a:defRPr/>
            </a:lvl1pPr>
          </a:lstStyle>
          <a:p>
            <a:pPr>
              <a:defRPr/>
            </a:pPr>
            <a:endParaRPr lang="de-DE" dirty="0"/>
          </a:p>
        </p:txBody>
      </p:sp>
      <p:sp>
        <p:nvSpPr>
          <p:cNvPr id="7" name="Slide Number Placeholder 5">
            <a:extLst>
              <a:ext uri="{FF2B5EF4-FFF2-40B4-BE49-F238E27FC236}">
                <a16:creationId xmlns:a16="http://schemas.microsoft.com/office/drawing/2014/main" id="{951BAFA6-20D0-68A9-0BF2-E3DC85E29693}"/>
              </a:ext>
            </a:extLst>
          </p:cNvPr>
          <p:cNvSpPr>
            <a:spLocks noGrp="1"/>
          </p:cNvSpPr>
          <p:nvPr>
            <p:ph type="sldNum" sz="quarter" idx="12"/>
          </p:nvPr>
        </p:nvSpPr>
        <p:spPr/>
        <p:txBody>
          <a:bodyPr/>
          <a:lstStyle>
            <a:lvl1pPr>
              <a:defRPr/>
            </a:lvl1pPr>
          </a:lstStyle>
          <a:p>
            <a:pPr>
              <a:defRPr/>
            </a:pPr>
            <a:fld id="{072556B3-C90D-DD47-A50D-94DCFC36011E}" type="slidenum">
              <a:rPr lang="de-DE" altLang="de-DE"/>
              <a:pPr>
                <a:defRPr/>
              </a:pPr>
              <a:t>‹Nr.›</a:t>
            </a:fld>
            <a:endParaRPr lang="de-DE" altLang="de-DE" dirty="0"/>
          </a:p>
        </p:txBody>
      </p:sp>
    </p:spTree>
    <p:extLst>
      <p:ext uri="{BB962C8B-B14F-4D97-AF65-F5344CB8AC3E}">
        <p14:creationId xmlns:p14="http://schemas.microsoft.com/office/powerpoint/2010/main" val="33214188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de-DE"/>
              <a:t>Mastertitelformat bearbeiten</a:t>
            </a:r>
            <a:endParaRPr lang="en-US" dirty="0"/>
          </a:p>
        </p:txBody>
      </p:sp>
      <p:sp>
        <p:nvSpPr>
          <p:cNvPr id="3" name="Text Placeholder 2"/>
          <p:cNvSpPr>
            <a:spLocks noGrp="1"/>
          </p:cNvSpPr>
          <p:nvPr>
            <p:ph type="body" idx="1"/>
          </p:nvPr>
        </p:nvSpPr>
        <p:spPr>
          <a:xfrm>
            <a:off x="549044" y="2160983"/>
            <a:ext cx="3400819" cy="576262"/>
          </a:xfrm>
        </p:spPr>
        <p:txBody>
          <a:bodyPr anchor="b">
            <a:noAutofit/>
          </a:bodyPr>
          <a:lstStyle>
            <a:lvl1pPr marL="0" indent="0">
              <a:buNone/>
              <a:defRPr sz="1463" b="0">
                <a:solidFill>
                  <a:schemeClr val="accent2"/>
                </a:solidFill>
              </a:defRPr>
            </a:lvl1pPr>
            <a:lvl2pPr marL="278606" indent="0">
              <a:buNone/>
              <a:defRPr sz="1219" b="1"/>
            </a:lvl2pPr>
            <a:lvl3pPr marL="557213" indent="0">
              <a:buNone/>
              <a:defRPr sz="1097" b="1"/>
            </a:lvl3pPr>
            <a:lvl4pPr marL="835819" indent="0">
              <a:buNone/>
              <a:defRPr sz="975" b="1"/>
            </a:lvl4pPr>
            <a:lvl5pPr marL="1114425" indent="0">
              <a:buNone/>
              <a:defRPr sz="975" b="1"/>
            </a:lvl5pPr>
            <a:lvl6pPr marL="1393031" indent="0">
              <a:buNone/>
              <a:defRPr sz="975" b="1"/>
            </a:lvl6pPr>
            <a:lvl7pPr marL="1671638" indent="0">
              <a:buNone/>
              <a:defRPr sz="975" b="1"/>
            </a:lvl7pPr>
            <a:lvl8pPr marL="1950244" indent="0">
              <a:buNone/>
              <a:defRPr sz="975" b="1"/>
            </a:lvl8pPr>
            <a:lvl9pPr marL="2228850" indent="0">
              <a:buNone/>
              <a:defRPr sz="975" b="1"/>
            </a:lvl9pPr>
          </a:lstStyle>
          <a:p>
            <a:pPr lvl="0"/>
            <a:r>
              <a:rPr lang="de-DE"/>
              <a:t>Mastertextformat bearbeiten</a:t>
            </a:r>
          </a:p>
        </p:txBody>
      </p:sp>
      <p:sp>
        <p:nvSpPr>
          <p:cNvPr id="4" name="Content Placeholder 3"/>
          <p:cNvSpPr>
            <a:spLocks noGrp="1"/>
          </p:cNvSpPr>
          <p:nvPr>
            <p:ph sz="half" idx="2"/>
          </p:nvPr>
        </p:nvSpPr>
        <p:spPr>
          <a:xfrm>
            <a:off x="549044" y="2737248"/>
            <a:ext cx="3400819" cy="3304117"/>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Text Placeholder 4"/>
          <p:cNvSpPr>
            <a:spLocks noGrp="1"/>
          </p:cNvSpPr>
          <p:nvPr>
            <p:ph type="body" sz="quarter" idx="3"/>
          </p:nvPr>
        </p:nvSpPr>
        <p:spPr>
          <a:xfrm>
            <a:off x="4134312" y="2160983"/>
            <a:ext cx="3400815" cy="576262"/>
          </a:xfrm>
        </p:spPr>
        <p:txBody>
          <a:bodyPr anchor="b">
            <a:noAutofit/>
          </a:bodyPr>
          <a:lstStyle>
            <a:lvl1pPr marL="0" indent="0">
              <a:buNone/>
              <a:defRPr sz="1463" b="0">
                <a:solidFill>
                  <a:schemeClr val="accent2"/>
                </a:solidFill>
              </a:defRPr>
            </a:lvl1pPr>
            <a:lvl2pPr marL="278606" indent="0">
              <a:buNone/>
              <a:defRPr sz="1219" b="1"/>
            </a:lvl2pPr>
            <a:lvl3pPr marL="557213" indent="0">
              <a:buNone/>
              <a:defRPr sz="1097" b="1"/>
            </a:lvl3pPr>
            <a:lvl4pPr marL="835819" indent="0">
              <a:buNone/>
              <a:defRPr sz="975" b="1"/>
            </a:lvl4pPr>
            <a:lvl5pPr marL="1114425" indent="0">
              <a:buNone/>
              <a:defRPr sz="975" b="1"/>
            </a:lvl5pPr>
            <a:lvl6pPr marL="1393031" indent="0">
              <a:buNone/>
              <a:defRPr sz="975" b="1"/>
            </a:lvl6pPr>
            <a:lvl7pPr marL="1671638" indent="0">
              <a:buNone/>
              <a:defRPr sz="975" b="1"/>
            </a:lvl7pPr>
            <a:lvl8pPr marL="1950244" indent="0">
              <a:buNone/>
              <a:defRPr sz="975" b="1"/>
            </a:lvl8pPr>
            <a:lvl9pPr marL="2228850" indent="0">
              <a:buNone/>
              <a:defRPr sz="975" b="1"/>
            </a:lvl9pPr>
          </a:lstStyle>
          <a:p>
            <a:pPr lvl="0"/>
            <a:r>
              <a:rPr lang="de-DE"/>
              <a:t>Mastertextformat bearbeiten</a:t>
            </a:r>
          </a:p>
        </p:txBody>
      </p:sp>
      <p:sp>
        <p:nvSpPr>
          <p:cNvPr id="6" name="Content Placeholder 5"/>
          <p:cNvSpPr>
            <a:spLocks noGrp="1"/>
          </p:cNvSpPr>
          <p:nvPr>
            <p:ph sz="quarter" idx="4"/>
          </p:nvPr>
        </p:nvSpPr>
        <p:spPr>
          <a:xfrm>
            <a:off x="4134313" y="2737248"/>
            <a:ext cx="3400814" cy="3304117"/>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7" name="Date Placeholder 3">
            <a:extLst>
              <a:ext uri="{FF2B5EF4-FFF2-40B4-BE49-F238E27FC236}">
                <a16:creationId xmlns:a16="http://schemas.microsoft.com/office/drawing/2014/main" id="{9E5A4253-FA37-7701-1D28-7808091E6C35}"/>
              </a:ext>
            </a:extLst>
          </p:cNvPr>
          <p:cNvSpPr>
            <a:spLocks noGrp="1"/>
          </p:cNvSpPr>
          <p:nvPr>
            <p:ph type="dt" sz="half" idx="10"/>
          </p:nvPr>
        </p:nvSpPr>
        <p:spPr/>
        <p:txBody>
          <a:bodyPr/>
          <a:lstStyle>
            <a:lvl1pPr>
              <a:defRPr/>
            </a:lvl1pPr>
          </a:lstStyle>
          <a:p>
            <a:pPr>
              <a:defRPr/>
            </a:pPr>
            <a:endParaRPr lang="de-DE" dirty="0"/>
          </a:p>
        </p:txBody>
      </p:sp>
      <p:sp>
        <p:nvSpPr>
          <p:cNvPr id="8" name="Footer Placeholder 4">
            <a:extLst>
              <a:ext uri="{FF2B5EF4-FFF2-40B4-BE49-F238E27FC236}">
                <a16:creationId xmlns:a16="http://schemas.microsoft.com/office/drawing/2014/main" id="{B5A3744D-3EE5-6292-7EF4-2CBC62F5EB55}"/>
              </a:ext>
            </a:extLst>
          </p:cNvPr>
          <p:cNvSpPr>
            <a:spLocks noGrp="1"/>
          </p:cNvSpPr>
          <p:nvPr>
            <p:ph type="ftr" sz="quarter" idx="11"/>
          </p:nvPr>
        </p:nvSpPr>
        <p:spPr/>
        <p:txBody>
          <a:bodyPr/>
          <a:lstStyle>
            <a:lvl1pPr>
              <a:defRPr/>
            </a:lvl1pPr>
          </a:lstStyle>
          <a:p>
            <a:pPr>
              <a:defRPr/>
            </a:pPr>
            <a:endParaRPr lang="de-DE" dirty="0"/>
          </a:p>
        </p:txBody>
      </p:sp>
      <p:sp>
        <p:nvSpPr>
          <p:cNvPr id="9" name="Slide Number Placeholder 5">
            <a:extLst>
              <a:ext uri="{FF2B5EF4-FFF2-40B4-BE49-F238E27FC236}">
                <a16:creationId xmlns:a16="http://schemas.microsoft.com/office/drawing/2014/main" id="{AA04C38A-B934-0110-4D2D-B46D31334C00}"/>
              </a:ext>
            </a:extLst>
          </p:cNvPr>
          <p:cNvSpPr>
            <a:spLocks noGrp="1"/>
          </p:cNvSpPr>
          <p:nvPr>
            <p:ph type="sldNum" sz="quarter" idx="12"/>
          </p:nvPr>
        </p:nvSpPr>
        <p:spPr/>
        <p:txBody>
          <a:bodyPr/>
          <a:lstStyle>
            <a:lvl1pPr>
              <a:defRPr/>
            </a:lvl1pPr>
          </a:lstStyle>
          <a:p>
            <a:pPr>
              <a:defRPr/>
            </a:pPr>
            <a:fld id="{74DF6E30-631F-F747-87B7-291366C34F10}" type="slidenum">
              <a:rPr lang="de-DE" altLang="de-DE"/>
              <a:pPr>
                <a:defRPr/>
              </a:pPr>
              <a:t>‹Nr.›</a:t>
            </a:fld>
            <a:endParaRPr lang="de-DE" altLang="de-DE" dirty="0"/>
          </a:p>
        </p:txBody>
      </p:sp>
    </p:spTree>
    <p:extLst>
      <p:ext uri="{BB962C8B-B14F-4D97-AF65-F5344CB8AC3E}">
        <p14:creationId xmlns:p14="http://schemas.microsoft.com/office/powerpoint/2010/main" val="26343648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a:xfrm>
            <a:off x="550335" y="609600"/>
            <a:ext cx="6984793" cy="1320800"/>
          </a:xfrm>
        </p:spPr>
        <p:txBody>
          <a:bodyPr/>
          <a:lstStyle/>
          <a:p>
            <a:r>
              <a:rPr lang="de-DE"/>
              <a:t>Mastertitelformat bearbeiten</a:t>
            </a:r>
            <a:endParaRPr lang="en-US" dirty="0"/>
          </a:p>
        </p:txBody>
      </p:sp>
      <p:sp>
        <p:nvSpPr>
          <p:cNvPr id="3" name="Date Placeholder 3">
            <a:extLst>
              <a:ext uri="{FF2B5EF4-FFF2-40B4-BE49-F238E27FC236}">
                <a16:creationId xmlns:a16="http://schemas.microsoft.com/office/drawing/2014/main" id="{8B9968E7-4969-11B5-3A4C-8EEEA06466A9}"/>
              </a:ext>
            </a:extLst>
          </p:cNvPr>
          <p:cNvSpPr>
            <a:spLocks noGrp="1"/>
          </p:cNvSpPr>
          <p:nvPr>
            <p:ph type="dt" sz="half" idx="10"/>
          </p:nvPr>
        </p:nvSpPr>
        <p:spPr/>
        <p:txBody>
          <a:bodyPr/>
          <a:lstStyle>
            <a:lvl1pPr>
              <a:defRPr/>
            </a:lvl1pPr>
          </a:lstStyle>
          <a:p>
            <a:pPr>
              <a:defRPr/>
            </a:pPr>
            <a:endParaRPr lang="de-DE" dirty="0"/>
          </a:p>
        </p:txBody>
      </p:sp>
      <p:sp>
        <p:nvSpPr>
          <p:cNvPr id="4" name="Footer Placeholder 4">
            <a:extLst>
              <a:ext uri="{FF2B5EF4-FFF2-40B4-BE49-F238E27FC236}">
                <a16:creationId xmlns:a16="http://schemas.microsoft.com/office/drawing/2014/main" id="{51F3404A-1BCD-87D5-5147-21F24A280BD1}"/>
              </a:ext>
            </a:extLst>
          </p:cNvPr>
          <p:cNvSpPr>
            <a:spLocks noGrp="1"/>
          </p:cNvSpPr>
          <p:nvPr>
            <p:ph type="ftr" sz="quarter" idx="11"/>
          </p:nvPr>
        </p:nvSpPr>
        <p:spPr/>
        <p:txBody>
          <a:bodyPr/>
          <a:lstStyle>
            <a:lvl1pPr>
              <a:defRPr/>
            </a:lvl1pPr>
          </a:lstStyle>
          <a:p>
            <a:pPr>
              <a:defRPr/>
            </a:pPr>
            <a:endParaRPr lang="de-DE" dirty="0"/>
          </a:p>
        </p:txBody>
      </p:sp>
      <p:sp>
        <p:nvSpPr>
          <p:cNvPr id="5" name="Slide Number Placeholder 5">
            <a:extLst>
              <a:ext uri="{FF2B5EF4-FFF2-40B4-BE49-F238E27FC236}">
                <a16:creationId xmlns:a16="http://schemas.microsoft.com/office/drawing/2014/main" id="{871FD45F-00BE-22C8-C48A-0AC9A945C891}"/>
              </a:ext>
            </a:extLst>
          </p:cNvPr>
          <p:cNvSpPr>
            <a:spLocks noGrp="1"/>
          </p:cNvSpPr>
          <p:nvPr>
            <p:ph type="sldNum" sz="quarter" idx="12"/>
          </p:nvPr>
        </p:nvSpPr>
        <p:spPr/>
        <p:txBody>
          <a:bodyPr/>
          <a:lstStyle>
            <a:lvl1pPr>
              <a:defRPr/>
            </a:lvl1pPr>
          </a:lstStyle>
          <a:p>
            <a:pPr>
              <a:defRPr/>
            </a:pPr>
            <a:fld id="{9C468DDA-319C-F749-8BDB-E077F350A391}" type="slidenum">
              <a:rPr lang="de-DE" altLang="de-DE"/>
              <a:pPr>
                <a:defRPr/>
              </a:pPr>
              <a:t>‹Nr.›</a:t>
            </a:fld>
            <a:endParaRPr lang="de-DE" altLang="de-DE" dirty="0"/>
          </a:p>
        </p:txBody>
      </p:sp>
    </p:spTree>
    <p:extLst>
      <p:ext uri="{BB962C8B-B14F-4D97-AF65-F5344CB8AC3E}">
        <p14:creationId xmlns:p14="http://schemas.microsoft.com/office/powerpoint/2010/main" val="10491567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C0747EE6-2328-EFAA-F47D-E98014B109B6}"/>
              </a:ext>
            </a:extLst>
          </p:cNvPr>
          <p:cNvSpPr>
            <a:spLocks noGrp="1"/>
          </p:cNvSpPr>
          <p:nvPr>
            <p:ph type="dt" sz="half" idx="10"/>
          </p:nvPr>
        </p:nvSpPr>
        <p:spPr/>
        <p:txBody>
          <a:bodyPr/>
          <a:lstStyle>
            <a:lvl1pPr>
              <a:defRPr/>
            </a:lvl1pPr>
          </a:lstStyle>
          <a:p>
            <a:pPr>
              <a:defRPr/>
            </a:pPr>
            <a:endParaRPr lang="de-DE" dirty="0"/>
          </a:p>
        </p:txBody>
      </p:sp>
      <p:sp>
        <p:nvSpPr>
          <p:cNvPr id="3" name="Footer Placeholder 4">
            <a:extLst>
              <a:ext uri="{FF2B5EF4-FFF2-40B4-BE49-F238E27FC236}">
                <a16:creationId xmlns:a16="http://schemas.microsoft.com/office/drawing/2014/main" id="{FD7BC3D8-0498-A7FF-B793-997C07904F86}"/>
              </a:ext>
            </a:extLst>
          </p:cNvPr>
          <p:cNvSpPr>
            <a:spLocks noGrp="1"/>
          </p:cNvSpPr>
          <p:nvPr>
            <p:ph type="ftr" sz="quarter" idx="11"/>
          </p:nvPr>
        </p:nvSpPr>
        <p:spPr/>
        <p:txBody>
          <a:bodyPr/>
          <a:lstStyle>
            <a:lvl1pPr>
              <a:defRPr/>
            </a:lvl1pPr>
          </a:lstStyle>
          <a:p>
            <a:pPr>
              <a:defRPr/>
            </a:pPr>
            <a:endParaRPr lang="de-DE" dirty="0"/>
          </a:p>
        </p:txBody>
      </p:sp>
      <p:sp>
        <p:nvSpPr>
          <p:cNvPr id="4" name="Slide Number Placeholder 5">
            <a:extLst>
              <a:ext uri="{FF2B5EF4-FFF2-40B4-BE49-F238E27FC236}">
                <a16:creationId xmlns:a16="http://schemas.microsoft.com/office/drawing/2014/main" id="{E80A7E13-0F7C-A0D7-0F4A-D6448613D152}"/>
              </a:ext>
            </a:extLst>
          </p:cNvPr>
          <p:cNvSpPr>
            <a:spLocks noGrp="1"/>
          </p:cNvSpPr>
          <p:nvPr>
            <p:ph type="sldNum" sz="quarter" idx="12"/>
          </p:nvPr>
        </p:nvSpPr>
        <p:spPr/>
        <p:txBody>
          <a:bodyPr/>
          <a:lstStyle>
            <a:lvl1pPr>
              <a:defRPr/>
            </a:lvl1pPr>
          </a:lstStyle>
          <a:p>
            <a:pPr>
              <a:defRPr/>
            </a:pPr>
            <a:fld id="{352D7188-9A99-3B4B-8DD8-120DEA23F549}" type="slidenum">
              <a:rPr lang="de-DE" altLang="de-DE"/>
              <a:pPr>
                <a:defRPr/>
              </a:pPr>
              <a:t>‹Nr.›</a:t>
            </a:fld>
            <a:endParaRPr lang="de-DE" altLang="de-DE" dirty="0"/>
          </a:p>
        </p:txBody>
      </p:sp>
    </p:spTree>
    <p:extLst>
      <p:ext uri="{BB962C8B-B14F-4D97-AF65-F5344CB8AC3E}">
        <p14:creationId xmlns:p14="http://schemas.microsoft.com/office/powerpoint/2010/main" val="21172500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550335" y="1498604"/>
            <a:ext cx="3131804" cy="1278466"/>
          </a:xfrm>
        </p:spPr>
        <p:txBody>
          <a:bodyPr anchor="b">
            <a:normAutofit/>
          </a:bodyPr>
          <a:lstStyle>
            <a:lvl1pPr>
              <a:defRPr sz="1219">
                <a:solidFill>
                  <a:schemeClr val="accent2"/>
                </a:solidFill>
              </a:defRPr>
            </a:lvl1pPr>
          </a:lstStyle>
          <a:p>
            <a:r>
              <a:rPr lang="de-DE"/>
              <a:t>Mastertitelformat bearbeiten</a:t>
            </a:r>
            <a:endParaRPr lang="en-US" dirty="0"/>
          </a:p>
        </p:txBody>
      </p:sp>
      <p:sp>
        <p:nvSpPr>
          <p:cNvPr id="3" name="Content Placeholder 2"/>
          <p:cNvSpPr>
            <a:spLocks noGrp="1"/>
          </p:cNvSpPr>
          <p:nvPr>
            <p:ph idx="1"/>
          </p:nvPr>
        </p:nvSpPr>
        <p:spPr>
          <a:xfrm>
            <a:off x="3867876" y="514927"/>
            <a:ext cx="3667252" cy="5526437"/>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Text Placeholder 3"/>
          <p:cNvSpPr>
            <a:spLocks noGrp="1"/>
          </p:cNvSpPr>
          <p:nvPr>
            <p:ph type="body" sz="half" idx="2"/>
          </p:nvPr>
        </p:nvSpPr>
        <p:spPr>
          <a:xfrm>
            <a:off x="550335" y="2777069"/>
            <a:ext cx="3131804" cy="2584449"/>
          </a:xfrm>
        </p:spPr>
        <p:txBody>
          <a:bodyPr/>
          <a:lstStyle>
            <a:lvl1pPr marL="0" indent="0">
              <a:buNone/>
              <a:defRPr sz="853">
                <a:solidFill>
                  <a:schemeClr val="accent1"/>
                </a:solidFill>
              </a:defRPr>
            </a:lvl1pPr>
            <a:lvl2pPr marL="278523" indent="0">
              <a:buNone/>
              <a:defRPr sz="853"/>
            </a:lvl2pPr>
            <a:lvl3pPr marL="557046" indent="0">
              <a:buNone/>
              <a:defRPr sz="731"/>
            </a:lvl3pPr>
            <a:lvl4pPr marL="835569" indent="0">
              <a:buNone/>
              <a:defRPr sz="609"/>
            </a:lvl4pPr>
            <a:lvl5pPr marL="1114090" indent="0">
              <a:buNone/>
              <a:defRPr sz="609"/>
            </a:lvl5pPr>
            <a:lvl6pPr marL="1392614" indent="0">
              <a:buNone/>
              <a:defRPr sz="609"/>
            </a:lvl6pPr>
            <a:lvl7pPr marL="1671136" indent="0">
              <a:buNone/>
              <a:defRPr sz="609"/>
            </a:lvl7pPr>
            <a:lvl8pPr marL="1949659" indent="0">
              <a:buNone/>
              <a:defRPr sz="609"/>
            </a:lvl8pPr>
            <a:lvl9pPr marL="2228181" indent="0">
              <a:buNone/>
              <a:defRPr sz="609"/>
            </a:lvl9pPr>
          </a:lstStyle>
          <a:p>
            <a:pPr lvl="0"/>
            <a:r>
              <a:rPr lang="de-DE"/>
              <a:t>Mastertextformat bearbeiten</a:t>
            </a:r>
          </a:p>
        </p:txBody>
      </p:sp>
      <p:sp>
        <p:nvSpPr>
          <p:cNvPr id="5" name="Date Placeholder 3">
            <a:extLst>
              <a:ext uri="{FF2B5EF4-FFF2-40B4-BE49-F238E27FC236}">
                <a16:creationId xmlns:a16="http://schemas.microsoft.com/office/drawing/2014/main" id="{F423F888-7315-8D81-2DA8-04E9128E8308}"/>
              </a:ext>
            </a:extLst>
          </p:cNvPr>
          <p:cNvSpPr>
            <a:spLocks noGrp="1"/>
          </p:cNvSpPr>
          <p:nvPr>
            <p:ph type="dt" sz="half" idx="10"/>
          </p:nvPr>
        </p:nvSpPr>
        <p:spPr/>
        <p:txBody>
          <a:bodyPr/>
          <a:lstStyle>
            <a:lvl1pPr>
              <a:defRPr/>
            </a:lvl1pPr>
          </a:lstStyle>
          <a:p>
            <a:pPr>
              <a:defRPr/>
            </a:pPr>
            <a:endParaRPr lang="de-DE" dirty="0"/>
          </a:p>
        </p:txBody>
      </p:sp>
      <p:sp>
        <p:nvSpPr>
          <p:cNvPr id="6" name="Footer Placeholder 4">
            <a:extLst>
              <a:ext uri="{FF2B5EF4-FFF2-40B4-BE49-F238E27FC236}">
                <a16:creationId xmlns:a16="http://schemas.microsoft.com/office/drawing/2014/main" id="{1D759012-FF12-482C-2198-D72599C58281}"/>
              </a:ext>
            </a:extLst>
          </p:cNvPr>
          <p:cNvSpPr>
            <a:spLocks noGrp="1"/>
          </p:cNvSpPr>
          <p:nvPr>
            <p:ph type="ftr" sz="quarter" idx="11"/>
          </p:nvPr>
        </p:nvSpPr>
        <p:spPr/>
        <p:txBody>
          <a:bodyPr/>
          <a:lstStyle>
            <a:lvl1pPr>
              <a:defRPr/>
            </a:lvl1pPr>
          </a:lstStyle>
          <a:p>
            <a:pPr>
              <a:defRPr/>
            </a:pPr>
            <a:endParaRPr lang="de-DE" dirty="0"/>
          </a:p>
        </p:txBody>
      </p:sp>
      <p:sp>
        <p:nvSpPr>
          <p:cNvPr id="7" name="Slide Number Placeholder 5">
            <a:extLst>
              <a:ext uri="{FF2B5EF4-FFF2-40B4-BE49-F238E27FC236}">
                <a16:creationId xmlns:a16="http://schemas.microsoft.com/office/drawing/2014/main" id="{F9E94EF5-1910-36DE-CF9A-D686792596F3}"/>
              </a:ext>
            </a:extLst>
          </p:cNvPr>
          <p:cNvSpPr>
            <a:spLocks noGrp="1"/>
          </p:cNvSpPr>
          <p:nvPr>
            <p:ph type="sldNum" sz="quarter" idx="12"/>
          </p:nvPr>
        </p:nvSpPr>
        <p:spPr/>
        <p:txBody>
          <a:bodyPr/>
          <a:lstStyle>
            <a:lvl1pPr>
              <a:defRPr/>
            </a:lvl1pPr>
          </a:lstStyle>
          <a:p>
            <a:pPr>
              <a:defRPr/>
            </a:pPr>
            <a:fld id="{2A80DAFA-9CF4-F846-AB4A-5A447B7AE5C0}" type="slidenum">
              <a:rPr lang="de-DE" altLang="de-DE"/>
              <a:pPr>
                <a:defRPr/>
              </a:pPr>
              <a:t>‹Nr.›</a:t>
            </a:fld>
            <a:endParaRPr lang="de-DE" altLang="de-DE" dirty="0"/>
          </a:p>
        </p:txBody>
      </p:sp>
    </p:spTree>
    <p:extLst>
      <p:ext uri="{BB962C8B-B14F-4D97-AF65-F5344CB8AC3E}">
        <p14:creationId xmlns:p14="http://schemas.microsoft.com/office/powerpoint/2010/main" val="38674908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550335" y="4800600"/>
            <a:ext cx="6984792" cy="566738"/>
          </a:xfrm>
        </p:spPr>
        <p:txBody>
          <a:bodyPr anchor="b">
            <a:normAutofit/>
          </a:bodyPr>
          <a:lstStyle>
            <a:lvl1pPr algn="l">
              <a:defRPr sz="1463" b="0">
                <a:solidFill>
                  <a:schemeClr val="accent2"/>
                </a:solidFill>
              </a:defRPr>
            </a:lvl1pPr>
          </a:lstStyle>
          <a:p>
            <a:r>
              <a:rPr lang="de-DE"/>
              <a:t>Mastertitelformat bearbeiten</a:t>
            </a:r>
            <a:endParaRPr lang="en-US" dirty="0"/>
          </a:p>
        </p:txBody>
      </p:sp>
      <p:sp>
        <p:nvSpPr>
          <p:cNvPr id="3" name="Picture Placeholder 2"/>
          <p:cNvSpPr>
            <a:spLocks noGrp="1" noChangeAspect="1"/>
          </p:cNvSpPr>
          <p:nvPr>
            <p:ph type="pic" idx="1"/>
          </p:nvPr>
        </p:nvSpPr>
        <p:spPr>
          <a:xfrm>
            <a:off x="550335" y="609600"/>
            <a:ext cx="6984793" cy="3845718"/>
          </a:xfrm>
        </p:spPr>
        <p:txBody>
          <a:bodyPr rtlCol="0">
            <a:normAutofit/>
          </a:bodyPr>
          <a:lstStyle>
            <a:lvl1pPr marL="0" indent="0" algn="ctr">
              <a:buNone/>
              <a:defRPr sz="975"/>
            </a:lvl1pPr>
            <a:lvl2pPr marL="278606" indent="0">
              <a:buNone/>
              <a:defRPr sz="975"/>
            </a:lvl2pPr>
            <a:lvl3pPr marL="557213" indent="0">
              <a:buNone/>
              <a:defRPr sz="975"/>
            </a:lvl3pPr>
            <a:lvl4pPr marL="835819" indent="0">
              <a:buNone/>
              <a:defRPr sz="975"/>
            </a:lvl4pPr>
            <a:lvl5pPr marL="1114425" indent="0">
              <a:buNone/>
              <a:defRPr sz="975"/>
            </a:lvl5pPr>
            <a:lvl6pPr marL="1393031" indent="0">
              <a:buNone/>
              <a:defRPr sz="975"/>
            </a:lvl6pPr>
            <a:lvl7pPr marL="1671638" indent="0">
              <a:buNone/>
              <a:defRPr sz="975"/>
            </a:lvl7pPr>
            <a:lvl8pPr marL="1950244" indent="0">
              <a:buNone/>
              <a:defRPr sz="975"/>
            </a:lvl8pPr>
            <a:lvl9pPr marL="2228850" indent="0">
              <a:buNone/>
              <a:defRPr sz="975"/>
            </a:lvl9pPr>
          </a:lstStyle>
          <a:p>
            <a:pPr lvl="0"/>
            <a:r>
              <a:rPr lang="de-DE" noProof="0" dirty="0"/>
              <a:t>Bild durch Klicken auf Symbol hinzufügen</a:t>
            </a:r>
            <a:endParaRPr lang="en-US" noProof="0" dirty="0"/>
          </a:p>
        </p:txBody>
      </p:sp>
      <p:sp>
        <p:nvSpPr>
          <p:cNvPr id="4" name="Text Placeholder 3"/>
          <p:cNvSpPr>
            <a:spLocks noGrp="1"/>
          </p:cNvSpPr>
          <p:nvPr>
            <p:ph type="body" sz="half" idx="2"/>
          </p:nvPr>
        </p:nvSpPr>
        <p:spPr>
          <a:xfrm>
            <a:off x="550335" y="5367338"/>
            <a:ext cx="6984792" cy="674024"/>
          </a:xfrm>
        </p:spPr>
        <p:txBody>
          <a:bodyPr/>
          <a:lstStyle>
            <a:lvl1pPr marL="0" indent="0">
              <a:buNone/>
              <a:defRPr sz="731">
                <a:solidFill>
                  <a:schemeClr val="accent1"/>
                </a:solidFill>
              </a:defRPr>
            </a:lvl1pPr>
            <a:lvl2pPr marL="278606" indent="0">
              <a:buNone/>
              <a:defRPr sz="731"/>
            </a:lvl2pPr>
            <a:lvl3pPr marL="557213" indent="0">
              <a:buNone/>
              <a:defRPr sz="609"/>
            </a:lvl3pPr>
            <a:lvl4pPr marL="835819" indent="0">
              <a:buNone/>
              <a:defRPr sz="548"/>
            </a:lvl4pPr>
            <a:lvl5pPr marL="1114425" indent="0">
              <a:buNone/>
              <a:defRPr sz="548"/>
            </a:lvl5pPr>
            <a:lvl6pPr marL="1393031" indent="0">
              <a:buNone/>
              <a:defRPr sz="548"/>
            </a:lvl6pPr>
            <a:lvl7pPr marL="1671638" indent="0">
              <a:buNone/>
              <a:defRPr sz="548"/>
            </a:lvl7pPr>
            <a:lvl8pPr marL="1950244" indent="0">
              <a:buNone/>
              <a:defRPr sz="548"/>
            </a:lvl8pPr>
            <a:lvl9pPr marL="2228850" indent="0">
              <a:buNone/>
              <a:defRPr sz="548"/>
            </a:lvl9pPr>
          </a:lstStyle>
          <a:p>
            <a:pPr lvl="0"/>
            <a:r>
              <a:rPr lang="de-DE"/>
              <a:t>Mastertextformat bearbeiten</a:t>
            </a:r>
          </a:p>
        </p:txBody>
      </p:sp>
      <p:sp>
        <p:nvSpPr>
          <p:cNvPr id="5" name="Date Placeholder 3">
            <a:extLst>
              <a:ext uri="{FF2B5EF4-FFF2-40B4-BE49-F238E27FC236}">
                <a16:creationId xmlns:a16="http://schemas.microsoft.com/office/drawing/2014/main" id="{364207C2-316E-CEC6-73E6-EECE645BFE11}"/>
              </a:ext>
            </a:extLst>
          </p:cNvPr>
          <p:cNvSpPr>
            <a:spLocks noGrp="1"/>
          </p:cNvSpPr>
          <p:nvPr>
            <p:ph type="dt" sz="half" idx="10"/>
          </p:nvPr>
        </p:nvSpPr>
        <p:spPr/>
        <p:txBody>
          <a:bodyPr/>
          <a:lstStyle>
            <a:lvl1pPr>
              <a:defRPr/>
            </a:lvl1pPr>
          </a:lstStyle>
          <a:p>
            <a:pPr>
              <a:defRPr/>
            </a:pPr>
            <a:endParaRPr lang="de-DE" dirty="0"/>
          </a:p>
        </p:txBody>
      </p:sp>
      <p:sp>
        <p:nvSpPr>
          <p:cNvPr id="6" name="Footer Placeholder 4">
            <a:extLst>
              <a:ext uri="{FF2B5EF4-FFF2-40B4-BE49-F238E27FC236}">
                <a16:creationId xmlns:a16="http://schemas.microsoft.com/office/drawing/2014/main" id="{7D3BB83B-88A7-D97B-5D3E-8EDFD53B2439}"/>
              </a:ext>
            </a:extLst>
          </p:cNvPr>
          <p:cNvSpPr>
            <a:spLocks noGrp="1"/>
          </p:cNvSpPr>
          <p:nvPr>
            <p:ph type="ftr" sz="quarter" idx="11"/>
          </p:nvPr>
        </p:nvSpPr>
        <p:spPr/>
        <p:txBody>
          <a:bodyPr/>
          <a:lstStyle>
            <a:lvl1pPr>
              <a:defRPr/>
            </a:lvl1pPr>
          </a:lstStyle>
          <a:p>
            <a:pPr>
              <a:defRPr/>
            </a:pPr>
            <a:endParaRPr lang="de-DE" dirty="0"/>
          </a:p>
        </p:txBody>
      </p:sp>
      <p:sp>
        <p:nvSpPr>
          <p:cNvPr id="7" name="Slide Number Placeholder 5">
            <a:extLst>
              <a:ext uri="{FF2B5EF4-FFF2-40B4-BE49-F238E27FC236}">
                <a16:creationId xmlns:a16="http://schemas.microsoft.com/office/drawing/2014/main" id="{AF184850-42BC-8BCB-56F5-E53C72291152}"/>
              </a:ext>
            </a:extLst>
          </p:cNvPr>
          <p:cNvSpPr>
            <a:spLocks noGrp="1"/>
          </p:cNvSpPr>
          <p:nvPr>
            <p:ph type="sldNum" sz="quarter" idx="12"/>
          </p:nvPr>
        </p:nvSpPr>
        <p:spPr/>
        <p:txBody>
          <a:bodyPr/>
          <a:lstStyle>
            <a:lvl1pPr>
              <a:defRPr/>
            </a:lvl1pPr>
          </a:lstStyle>
          <a:p>
            <a:pPr>
              <a:defRPr/>
            </a:pPr>
            <a:fld id="{785845AC-EF8B-0944-A69E-D3CA773179B3}" type="slidenum">
              <a:rPr lang="de-DE" altLang="de-DE"/>
              <a:pPr>
                <a:defRPr/>
              </a:pPr>
              <a:t>‹Nr.›</a:t>
            </a:fld>
            <a:endParaRPr lang="de-DE" altLang="de-DE" dirty="0"/>
          </a:p>
        </p:txBody>
      </p:sp>
    </p:spTree>
    <p:extLst>
      <p:ext uri="{BB962C8B-B14F-4D97-AF65-F5344CB8AC3E}">
        <p14:creationId xmlns:p14="http://schemas.microsoft.com/office/powerpoint/2010/main" val="2633175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el und Beschriftung">
    <p:spTree>
      <p:nvGrpSpPr>
        <p:cNvPr id="1" name=""/>
        <p:cNvGrpSpPr/>
        <p:nvPr/>
      </p:nvGrpSpPr>
      <p:grpSpPr>
        <a:xfrm>
          <a:off x="0" y="0"/>
          <a:ext cx="0" cy="0"/>
          <a:chOff x="0" y="0"/>
          <a:chExt cx="0" cy="0"/>
        </a:xfrm>
      </p:grpSpPr>
      <p:sp>
        <p:nvSpPr>
          <p:cNvPr id="2" name="Title 1"/>
          <p:cNvSpPr>
            <a:spLocks noGrp="1"/>
          </p:cNvSpPr>
          <p:nvPr>
            <p:ph type="title"/>
          </p:nvPr>
        </p:nvSpPr>
        <p:spPr>
          <a:xfrm>
            <a:off x="550335" y="609600"/>
            <a:ext cx="6984793" cy="3403600"/>
          </a:xfrm>
        </p:spPr>
        <p:txBody>
          <a:bodyPr anchor="ctr">
            <a:normAutofit/>
          </a:bodyPr>
          <a:lstStyle>
            <a:lvl1pPr algn="l">
              <a:defRPr sz="2681" b="0" cap="none">
                <a:solidFill>
                  <a:schemeClr val="accent2"/>
                </a:solidFill>
              </a:defRPr>
            </a:lvl1pPr>
          </a:lstStyle>
          <a:p>
            <a:r>
              <a:rPr lang="de-DE"/>
              <a:t>Mastertitelformat bearbeiten</a:t>
            </a:r>
            <a:endParaRPr lang="en-US" dirty="0"/>
          </a:p>
        </p:txBody>
      </p:sp>
      <p:sp>
        <p:nvSpPr>
          <p:cNvPr id="3" name="Text Placeholder 2"/>
          <p:cNvSpPr>
            <a:spLocks noGrp="1"/>
          </p:cNvSpPr>
          <p:nvPr>
            <p:ph type="body" idx="1"/>
          </p:nvPr>
        </p:nvSpPr>
        <p:spPr>
          <a:xfrm>
            <a:off x="550335" y="4470400"/>
            <a:ext cx="6984793" cy="1570962"/>
          </a:xfrm>
        </p:spPr>
        <p:txBody>
          <a:bodyPr anchor="ctr"/>
          <a:lstStyle>
            <a:lvl1pPr marL="0" indent="0" algn="l">
              <a:buNone/>
              <a:defRPr sz="1097">
                <a:solidFill>
                  <a:schemeClr val="accent1"/>
                </a:solidFill>
              </a:defRPr>
            </a:lvl1pPr>
            <a:lvl2pPr marL="278606" indent="0">
              <a:buNone/>
              <a:defRPr sz="1097">
                <a:solidFill>
                  <a:schemeClr val="tx1">
                    <a:tint val="75000"/>
                  </a:schemeClr>
                </a:solidFill>
              </a:defRPr>
            </a:lvl2pPr>
            <a:lvl3pPr marL="557213" indent="0">
              <a:buNone/>
              <a:defRPr sz="975">
                <a:solidFill>
                  <a:schemeClr val="tx1">
                    <a:tint val="75000"/>
                  </a:schemeClr>
                </a:solidFill>
              </a:defRPr>
            </a:lvl3pPr>
            <a:lvl4pPr marL="835819" indent="0">
              <a:buNone/>
              <a:defRPr sz="853">
                <a:solidFill>
                  <a:schemeClr val="tx1">
                    <a:tint val="75000"/>
                  </a:schemeClr>
                </a:solidFill>
              </a:defRPr>
            </a:lvl4pPr>
            <a:lvl5pPr marL="1114425" indent="0">
              <a:buNone/>
              <a:defRPr sz="853">
                <a:solidFill>
                  <a:schemeClr val="tx1">
                    <a:tint val="75000"/>
                  </a:schemeClr>
                </a:solidFill>
              </a:defRPr>
            </a:lvl5pPr>
            <a:lvl6pPr marL="1393031" indent="0">
              <a:buNone/>
              <a:defRPr sz="853">
                <a:solidFill>
                  <a:schemeClr val="tx1">
                    <a:tint val="75000"/>
                  </a:schemeClr>
                </a:solidFill>
              </a:defRPr>
            </a:lvl6pPr>
            <a:lvl7pPr marL="1671638" indent="0">
              <a:buNone/>
              <a:defRPr sz="853">
                <a:solidFill>
                  <a:schemeClr val="tx1">
                    <a:tint val="75000"/>
                  </a:schemeClr>
                </a:solidFill>
              </a:defRPr>
            </a:lvl7pPr>
            <a:lvl8pPr marL="1950244" indent="0">
              <a:buNone/>
              <a:defRPr sz="853">
                <a:solidFill>
                  <a:schemeClr val="tx1">
                    <a:tint val="75000"/>
                  </a:schemeClr>
                </a:solidFill>
              </a:defRPr>
            </a:lvl8pPr>
            <a:lvl9pPr marL="2228850" indent="0">
              <a:buNone/>
              <a:defRPr sz="853">
                <a:solidFill>
                  <a:schemeClr val="tx1">
                    <a:tint val="75000"/>
                  </a:schemeClr>
                </a:solidFill>
              </a:defRPr>
            </a:lvl9pPr>
          </a:lstStyle>
          <a:p>
            <a:pPr lvl="0"/>
            <a:r>
              <a:rPr lang="de-DE"/>
              <a:t>Mastertextformat bearbeiten</a:t>
            </a:r>
          </a:p>
        </p:txBody>
      </p:sp>
      <p:sp>
        <p:nvSpPr>
          <p:cNvPr id="4" name="Date Placeholder 3">
            <a:extLst>
              <a:ext uri="{FF2B5EF4-FFF2-40B4-BE49-F238E27FC236}">
                <a16:creationId xmlns:a16="http://schemas.microsoft.com/office/drawing/2014/main" id="{A7D69A2F-3403-6C63-26D8-93B6512408AF}"/>
              </a:ext>
            </a:extLst>
          </p:cNvPr>
          <p:cNvSpPr>
            <a:spLocks noGrp="1"/>
          </p:cNvSpPr>
          <p:nvPr>
            <p:ph type="dt" sz="half" idx="10"/>
          </p:nvPr>
        </p:nvSpPr>
        <p:spPr/>
        <p:txBody>
          <a:bodyPr/>
          <a:lstStyle>
            <a:lvl1pPr>
              <a:defRPr/>
            </a:lvl1pPr>
          </a:lstStyle>
          <a:p>
            <a:pPr>
              <a:defRPr/>
            </a:pPr>
            <a:endParaRPr lang="de-DE" dirty="0"/>
          </a:p>
        </p:txBody>
      </p:sp>
      <p:sp>
        <p:nvSpPr>
          <p:cNvPr id="5" name="Footer Placeholder 4">
            <a:extLst>
              <a:ext uri="{FF2B5EF4-FFF2-40B4-BE49-F238E27FC236}">
                <a16:creationId xmlns:a16="http://schemas.microsoft.com/office/drawing/2014/main" id="{17D61C36-7713-DFA6-CE00-014FF8363FD4}"/>
              </a:ext>
            </a:extLst>
          </p:cNvPr>
          <p:cNvSpPr>
            <a:spLocks noGrp="1"/>
          </p:cNvSpPr>
          <p:nvPr>
            <p:ph type="ftr" sz="quarter" idx="11"/>
          </p:nvPr>
        </p:nvSpPr>
        <p:spPr/>
        <p:txBody>
          <a:bodyPr/>
          <a:lstStyle>
            <a:lvl1pPr>
              <a:defRPr/>
            </a:lvl1pPr>
          </a:lstStyle>
          <a:p>
            <a:pPr>
              <a:defRPr/>
            </a:pPr>
            <a:endParaRPr lang="de-DE" dirty="0"/>
          </a:p>
        </p:txBody>
      </p:sp>
      <p:sp>
        <p:nvSpPr>
          <p:cNvPr id="6" name="Slide Number Placeholder 5">
            <a:extLst>
              <a:ext uri="{FF2B5EF4-FFF2-40B4-BE49-F238E27FC236}">
                <a16:creationId xmlns:a16="http://schemas.microsoft.com/office/drawing/2014/main" id="{270F87C6-3F1D-1AD2-581E-39B3B921C4D3}"/>
              </a:ext>
            </a:extLst>
          </p:cNvPr>
          <p:cNvSpPr>
            <a:spLocks noGrp="1"/>
          </p:cNvSpPr>
          <p:nvPr>
            <p:ph type="sldNum" sz="quarter" idx="12"/>
          </p:nvPr>
        </p:nvSpPr>
        <p:spPr/>
        <p:txBody>
          <a:bodyPr/>
          <a:lstStyle>
            <a:lvl1pPr>
              <a:defRPr/>
            </a:lvl1pPr>
          </a:lstStyle>
          <a:p>
            <a:pPr>
              <a:defRPr/>
            </a:pPr>
            <a:fld id="{FC4CACD0-FCCA-AF40-AE0F-07F7A419E5E8}" type="slidenum">
              <a:rPr lang="de-DE" altLang="de-DE"/>
              <a:pPr>
                <a:defRPr/>
              </a:pPr>
              <a:t>‹Nr.›</a:t>
            </a:fld>
            <a:endParaRPr lang="de-DE" altLang="de-DE" dirty="0"/>
          </a:p>
        </p:txBody>
      </p:sp>
    </p:spTree>
    <p:extLst>
      <p:ext uri="{BB962C8B-B14F-4D97-AF65-F5344CB8AC3E}">
        <p14:creationId xmlns:p14="http://schemas.microsoft.com/office/powerpoint/2010/main" val="4269651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Zitat mit Beschriftung">
    <p:spTree>
      <p:nvGrpSpPr>
        <p:cNvPr id="1" name=""/>
        <p:cNvGrpSpPr/>
        <p:nvPr/>
      </p:nvGrpSpPr>
      <p:grpSpPr>
        <a:xfrm>
          <a:off x="0" y="0"/>
          <a:ext cx="0" cy="0"/>
          <a:chOff x="0" y="0"/>
          <a:chExt cx="0" cy="0"/>
        </a:xfrm>
      </p:grpSpPr>
      <p:sp>
        <p:nvSpPr>
          <p:cNvPr id="4" name="TextBox 19">
            <a:extLst>
              <a:ext uri="{FF2B5EF4-FFF2-40B4-BE49-F238E27FC236}">
                <a16:creationId xmlns:a16="http://schemas.microsoft.com/office/drawing/2014/main" id="{CBB47938-B858-D4D4-FC8A-FF5442041FAC}"/>
              </a:ext>
            </a:extLst>
          </p:cNvPr>
          <p:cNvSpPr txBox="1">
            <a:spLocks noChangeArrowheads="1"/>
          </p:cNvSpPr>
          <p:nvPr/>
        </p:nvSpPr>
        <p:spPr bwMode="auto">
          <a:xfrm>
            <a:off x="439738" y="790575"/>
            <a:ext cx="495300" cy="584200"/>
          </a:xfrm>
          <a:prstGeom prst="rect">
            <a:avLst/>
          </a:prstGeom>
          <a:noFill/>
          <a:ln>
            <a:noFill/>
          </a:ln>
        </p:spPr>
        <p:txBody>
          <a:bodyPr lIns="55721" tIns="27861" rIns="55721" bIns="27861" anchor="ctr"/>
          <a:lstStyle>
            <a:lvl1pPr defTabSz="342900">
              <a:defRPr>
                <a:solidFill>
                  <a:schemeClr val="tx1"/>
                </a:solidFill>
                <a:latin typeface="Calibri" panose="020F0502020204030204" pitchFamily="34" charset="0"/>
              </a:defRPr>
            </a:lvl1pPr>
            <a:lvl2pPr marL="742950" indent="-285750" defTabSz="342900">
              <a:defRPr>
                <a:solidFill>
                  <a:schemeClr val="tx1"/>
                </a:solidFill>
                <a:latin typeface="Calibri" panose="020F0502020204030204" pitchFamily="34" charset="0"/>
              </a:defRPr>
            </a:lvl2pPr>
            <a:lvl3pPr marL="1143000" indent="-228600" defTabSz="342900">
              <a:defRPr>
                <a:solidFill>
                  <a:schemeClr val="tx1"/>
                </a:solidFill>
                <a:latin typeface="Calibri" panose="020F0502020204030204" pitchFamily="34" charset="0"/>
              </a:defRPr>
            </a:lvl3pPr>
            <a:lvl4pPr marL="1600200" indent="-228600" defTabSz="342900">
              <a:defRPr>
                <a:solidFill>
                  <a:schemeClr val="tx1"/>
                </a:solidFill>
                <a:latin typeface="Calibri" panose="020F0502020204030204" pitchFamily="34" charset="0"/>
              </a:defRPr>
            </a:lvl4pPr>
            <a:lvl5pPr marL="2057400" indent="-228600" defTabSz="342900">
              <a:defRPr>
                <a:solidFill>
                  <a:schemeClr val="tx1"/>
                </a:solidFill>
                <a:latin typeface="Calibri" panose="020F0502020204030204" pitchFamily="34" charset="0"/>
              </a:defRPr>
            </a:lvl5pPr>
            <a:lvl6pPr marL="2514600" indent="-228600" defTabSz="342900" fontAlgn="base">
              <a:spcBef>
                <a:spcPct val="0"/>
              </a:spcBef>
              <a:spcAft>
                <a:spcPct val="0"/>
              </a:spcAft>
              <a:defRPr>
                <a:solidFill>
                  <a:schemeClr val="tx1"/>
                </a:solidFill>
                <a:latin typeface="Calibri" panose="020F0502020204030204" pitchFamily="34" charset="0"/>
              </a:defRPr>
            </a:lvl6pPr>
            <a:lvl7pPr marL="2971800" indent="-228600" defTabSz="342900" fontAlgn="base">
              <a:spcBef>
                <a:spcPct val="0"/>
              </a:spcBef>
              <a:spcAft>
                <a:spcPct val="0"/>
              </a:spcAft>
              <a:defRPr>
                <a:solidFill>
                  <a:schemeClr val="tx1"/>
                </a:solidFill>
                <a:latin typeface="Calibri" panose="020F0502020204030204" pitchFamily="34" charset="0"/>
              </a:defRPr>
            </a:lvl7pPr>
            <a:lvl8pPr marL="3429000" indent="-228600" defTabSz="342900" fontAlgn="base">
              <a:spcBef>
                <a:spcPct val="0"/>
              </a:spcBef>
              <a:spcAft>
                <a:spcPct val="0"/>
              </a:spcAft>
              <a:defRPr>
                <a:solidFill>
                  <a:schemeClr val="tx1"/>
                </a:solidFill>
                <a:latin typeface="Calibri" panose="020F0502020204030204" pitchFamily="34" charset="0"/>
              </a:defRPr>
            </a:lvl8pPr>
            <a:lvl9pPr marL="3886200" indent="-228600" defTabSz="342900" fontAlgn="base">
              <a:spcBef>
                <a:spcPct val="0"/>
              </a:spcBef>
              <a:spcAft>
                <a:spcPct val="0"/>
              </a:spcAft>
              <a:defRPr>
                <a:solidFill>
                  <a:schemeClr val="tx1"/>
                </a:solidFill>
                <a:latin typeface="Calibri" panose="020F0502020204030204" pitchFamily="34" charset="0"/>
              </a:defRPr>
            </a:lvl9pPr>
          </a:lstStyle>
          <a:p>
            <a:pPr eaLnBrk="1" hangingPunct="1">
              <a:defRPr/>
            </a:pPr>
            <a:r>
              <a:rPr lang="en-US" altLang="de-DE" sz="4875" dirty="0">
                <a:solidFill>
                  <a:srgbClr val="8C9CBE"/>
                </a:solidFill>
                <a:latin typeface="Arial" panose="020B0604020202020204" pitchFamily="34" charset="0"/>
              </a:rPr>
              <a:t>“</a:t>
            </a:r>
          </a:p>
        </p:txBody>
      </p:sp>
      <p:sp>
        <p:nvSpPr>
          <p:cNvPr id="5" name="TextBox 21">
            <a:extLst>
              <a:ext uri="{FF2B5EF4-FFF2-40B4-BE49-F238E27FC236}">
                <a16:creationId xmlns:a16="http://schemas.microsoft.com/office/drawing/2014/main" id="{703FEE35-EA31-4031-0CCE-813BEA609B82}"/>
              </a:ext>
            </a:extLst>
          </p:cNvPr>
          <p:cNvSpPr txBox="1"/>
          <p:nvPr/>
        </p:nvSpPr>
        <p:spPr>
          <a:xfrm>
            <a:off x="7224713" y="2886075"/>
            <a:ext cx="495300" cy="585788"/>
          </a:xfrm>
          <a:prstGeom prst="rect">
            <a:avLst/>
          </a:prstGeom>
        </p:spPr>
        <p:txBody>
          <a:bodyPr lIns="55721" tIns="27861" rIns="55721" bIns="27861" anchor="ctr"/>
          <a:lstStyle/>
          <a:p>
            <a:pPr defTabSz="278606" eaLnBrk="1" fontAlgn="auto" hangingPunct="1">
              <a:spcBef>
                <a:spcPts val="0"/>
              </a:spcBef>
              <a:spcAft>
                <a:spcPts val="0"/>
              </a:spcAft>
              <a:defRPr/>
            </a:pPr>
            <a:r>
              <a:rPr lang="en-US" sz="4875" dirty="0">
                <a:ln w="3175" cmpd="sng">
                  <a:noFill/>
                </a:ln>
                <a:solidFill>
                  <a:srgbClr val="4C5E87">
                    <a:lumMod val="60000"/>
                    <a:lumOff val="40000"/>
                  </a:srgbClr>
                </a:solidFill>
                <a:latin typeface="Arial"/>
              </a:rPr>
              <a:t>”</a:t>
            </a:r>
            <a:endParaRPr lang="en-US" sz="1097" dirty="0">
              <a:solidFill>
                <a:srgbClr val="4C5E87">
                  <a:lumMod val="60000"/>
                  <a:lumOff val="40000"/>
                </a:srgbClr>
              </a:solidFill>
              <a:latin typeface="Arial"/>
            </a:endParaRPr>
          </a:p>
        </p:txBody>
      </p:sp>
      <p:sp>
        <p:nvSpPr>
          <p:cNvPr id="2" name="Title 1"/>
          <p:cNvSpPr>
            <a:spLocks noGrp="1"/>
          </p:cNvSpPr>
          <p:nvPr>
            <p:ph type="title"/>
          </p:nvPr>
        </p:nvSpPr>
        <p:spPr>
          <a:xfrm>
            <a:off x="756709" y="609600"/>
            <a:ext cx="6576485" cy="3022600"/>
          </a:xfrm>
        </p:spPr>
        <p:txBody>
          <a:bodyPr anchor="ctr">
            <a:normAutofit/>
          </a:bodyPr>
          <a:lstStyle>
            <a:lvl1pPr algn="l">
              <a:defRPr sz="2681" b="0" cap="none"/>
            </a:lvl1pPr>
          </a:lstStyle>
          <a:p>
            <a:r>
              <a:rPr lang="de-DE"/>
              <a:t>Mastertitelformat bearbeiten</a:t>
            </a:r>
            <a:endParaRPr lang="en-US" dirty="0"/>
          </a:p>
        </p:txBody>
      </p:sp>
      <p:sp>
        <p:nvSpPr>
          <p:cNvPr id="23" name="Text Placeholder 9"/>
          <p:cNvSpPr>
            <a:spLocks noGrp="1"/>
          </p:cNvSpPr>
          <p:nvPr>
            <p:ph type="body" sz="quarter" idx="13"/>
          </p:nvPr>
        </p:nvSpPr>
        <p:spPr>
          <a:xfrm>
            <a:off x="1109988" y="3632200"/>
            <a:ext cx="5869926" cy="381000"/>
          </a:xfrm>
        </p:spPr>
        <p:txBody>
          <a:bodyPr anchor="ctr">
            <a:noAutofit/>
          </a:bodyPr>
          <a:lstStyle>
            <a:lvl1pPr marL="0" indent="0">
              <a:buFontTx/>
              <a:buNone/>
              <a:defRPr sz="975">
                <a:solidFill>
                  <a:schemeClr val="accent2"/>
                </a:solidFill>
              </a:defRPr>
            </a:lvl1pPr>
            <a:lvl2pPr marL="278606" indent="0">
              <a:buFontTx/>
              <a:buNone/>
              <a:defRPr/>
            </a:lvl2pPr>
            <a:lvl3pPr marL="557213" indent="0">
              <a:buFontTx/>
              <a:buNone/>
              <a:defRPr/>
            </a:lvl3pPr>
            <a:lvl4pPr marL="835819" indent="0">
              <a:buFontTx/>
              <a:buNone/>
              <a:defRPr/>
            </a:lvl4pPr>
            <a:lvl5pPr marL="1114425" indent="0">
              <a:buFontTx/>
              <a:buNone/>
              <a:defRPr/>
            </a:lvl5pPr>
          </a:lstStyle>
          <a:p>
            <a:pPr lvl="0"/>
            <a:r>
              <a:rPr lang="de-DE"/>
              <a:t>Mastertextformat bearbeiten</a:t>
            </a:r>
          </a:p>
        </p:txBody>
      </p:sp>
      <p:sp>
        <p:nvSpPr>
          <p:cNvPr id="3" name="Text Placeholder 2"/>
          <p:cNvSpPr>
            <a:spLocks noGrp="1"/>
          </p:cNvSpPr>
          <p:nvPr>
            <p:ph type="body" idx="1"/>
          </p:nvPr>
        </p:nvSpPr>
        <p:spPr>
          <a:xfrm>
            <a:off x="550335" y="4470400"/>
            <a:ext cx="6984793" cy="1570962"/>
          </a:xfrm>
        </p:spPr>
        <p:txBody>
          <a:bodyPr anchor="ctr"/>
          <a:lstStyle>
            <a:lvl1pPr marL="0" indent="0" algn="l">
              <a:buNone/>
              <a:defRPr sz="1097">
                <a:solidFill>
                  <a:schemeClr val="accent1"/>
                </a:solidFill>
              </a:defRPr>
            </a:lvl1pPr>
            <a:lvl2pPr marL="278606" indent="0">
              <a:buNone/>
              <a:defRPr sz="1097">
                <a:solidFill>
                  <a:schemeClr val="tx1">
                    <a:tint val="75000"/>
                  </a:schemeClr>
                </a:solidFill>
              </a:defRPr>
            </a:lvl2pPr>
            <a:lvl3pPr marL="557213" indent="0">
              <a:buNone/>
              <a:defRPr sz="975">
                <a:solidFill>
                  <a:schemeClr val="tx1">
                    <a:tint val="75000"/>
                  </a:schemeClr>
                </a:solidFill>
              </a:defRPr>
            </a:lvl3pPr>
            <a:lvl4pPr marL="835819" indent="0">
              <a:buNone/>
              <a:defRPr sz="853">
                <a:solidFill>
                  <a:schemeClr val="tx1">
                    <a:tint val="75000"/>
                  </a:schemeClr>
                </a:solidFill>
              </a:defRPr>
            </a:lvl4pPr>
            <a:lvl5pPr marL="1114425" indent="0">
              <a:buNone/>
              <a:defRPr sz="853">
                <a:solidFill>
                  <a:schemeClr val="tx1">
                    <a:tint val="75000"/>
                  </a:schemeClr>
                </a:solidFill>
              </a:defRPr>
            </a:lvl5pPr>
            <a:lvl6pPr marL="1393031" indent="0">
              <a:buNone/>
              <a:defRPr sz="853">
                <a:solidFill>
                  <a:schemeClr val="tx1">
                    <a:tint val="75000"/>
                  </a:schemeClr>
                </a:solidFill>
              </a:defRPr>
            </a:lvl6pPr>
            <a:lvl7pPr marL="1671638" indent="0">
              <a:buNone/>
              <a:defRPr sz="853">
                <a:solidFill>
                  <a:schemeClr val="tx1">
                    <a:tint val="75000"/>
                  </a:schemeClr>
                </a:solidFill>
              </a:defRPr>
            </a:lvl7pPr>
            <a:lvl8pPr marL="1950244" indent="0">
              <a:buNone/>
              <a:defRPr sz="853">
                <a:solidFill>
                  <a:schemeClr val="tx1">
                    <a:tint val="75000"/>
                  </a:schemeClr>
                </a:solidFill>
              </a:defRPr>
            </a:lvl8pPr>
            <a:lvl9pPr marL="2228850" indent="0">
              <a:buNone/>
              <a:defRPr sz="853">
                <a:solidFill>
                  <a:schemeClr val="tx1">
                    <a:tint val="75000"/>
                  </a:schemeClr>
                </a:solidFill>
              </a:defRPr>
            </a:lvl9pPr>
          </a:lstStyle>
          <a:p>
            <a:pPr lvl="0"/>
            <a:r>
              <a:rPr lang="de-DE"/>
              <a:t>Mastertextformat bearbeiten</a:t>
            </a:r>
          </a:p>
        </p:txBody>
      </p:sp>
      <p:sp>
        <p:nvSpPr>
          <p:cNvPr id="6" name="Date Placeholder 3">
            <a:extLst>
              <a:ext uri="{FF2B5EF4-FFF2-40B4-BE49-F238E27FC236}">
                <a16:creationId xmlns:a16="http://schemas.microsoft.com/office/drawing/2014/main" id="{BEF5E3A3-761B-AB92-B3C5-743FADAE8196}"/>
              </a:ext>
            </a:extLst>
          </p:cNvPr>
          <p:cNvSpPr>
            <a:spLocks noGrp="1"/>
          </p:cNvSpPr>
          <p:nvPr>
            <p:ph type="dt" sz="half" idx="14"/>
          </p:nvPr>
        </p:nvSpPr>
        <p:spPr/>
        <p:txBody>
          <a:bodyPr/>
          <a:lstStyle>
            <a:lvl1pPr>
              <a:defRPr/>
            </a:lvl1pPr>
          </a:lstStyle>
          <a:p>
            <a:pPr>
              <a:defRPr/>
            </a:pPr>
            <a:endParaRPr lang="de-DE" dirty="0"/>
          </a:p>
        </p:txBody>
      </p:sp>
      <p:sp>
        <p:nvSpPr>
          <p:cNvPr id="7" name="Footer Placeholder 4">
            <a:extLst>
              <a:ext uri="{FF2B5EF4-FFF2-40B4-BE49-F238E27FC236}">
                <a16:creationId xmlns:a16="http://schemas.microsoft.com/office/drawing/2014/main" id="{CE51EBF5-2349-D862-9157-3FAC132E7E2F}"/>
              </a:ext>
            </a:extLst>
          </p:cNvPr>
          <p:cNvSpPr>
            <a:spLocks noGrp="1"/>
          </p:cNvSpPr>
          <p:nvPr>
            <p:ph type="ftr" sz="quarter" idx="15"/>
          </p:nvPr>
        </p:nvSpPr>
        <p:spPr/>
        <p:txBody>
          <a:bodyPr/>
          <a:lstStyle>
            <a:lvl1pPr>
              <a:defRPr/>
            </a:lvl1pPr>
          </a:lstStyle>
          <a:p>
            <a:pPr>
              <a:defRPr/>
            </a:pPr>
            <a:endParaRPr lang="de-DE" dirty="0"/>
          </a:p>
        </p:txBody>
      </p:sp>
      <p:sp>
        <p:nvSpPr>
          <p:cNvPr id="8" name="Slide Number Placeholder 5">
            <a:extLst>
              <a:ext uri="{FF2B5EF4-FFF2-40B4-BE49-F238E27FC236}">
                <a16:creationId xmlns:a16="http://schemas.microsoft.com/office/drawing/2014/main" id="{C5154625-F7C8-2F90-FF97-FBC11D2DB5F5}"/>
              </a:ext>
            </a:extLst>
          </p:cNvPr>
          <p:cNvSpPr>
            <a:spLocks noGrp="1"/>
          </p:cNvSpPr>
          <p:nvPr>
            <p:ph type="sldNum" sz="quarter" idx="16"/>
          </p:nvPr>
        </p:nvSpPr>
        <p:spPr/>
        <p:txBody>
          <a:bodyPr/>
          <a:lstStyle>
            <a:lvl1pPr>
              <a:defRPr/>
            </a:lvl1pPr>
          </a:lstStyle>
          <a:p>
            <a:pPr>
              <a:defRPr/>
            </a:pPr>
            <a:fld id="{E971BE89-480E-484B-B1A9-892D87AC029C}" type="slidenum">
              <a:rPr lang="de-DE" altLang="de-DE"/>
              <a:pPr>
                <a:defRPr/>
              </a:pPr>
              <a:t>‹Nr.›</a:t>
            </a:fld>
            <a:endParaRPr lang="de-DE" altLang="de-DE" dirty="0"/>
          </a:p>
        </p:txBody>
      </p:sp>
    </p:spTree>
    <p:extLst>
      <p:ext uri="{BB962C8B-B14F-4D97-AF65-F5344CB8AC3E}">
        <p14:creationId xmlns:p14="http://schemas.microsoft.com/office/powerpoint/2010/main" val="18736765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nskarte">
    <p:spTree>
      <p:nvGrpSpPr>
        <p:cNvPr id="1" name=""/>
        <p:cNvGrpSpPr/>
        <p:nvPr/>
      </p:nvGrpSpPr>
      <p:grpSpPr>
        <a:xfrm>
          <a:off x="0" y="0"/>
          <a:ext cx="0" cy="0"/>
          <a:chOff x="0" y="0"/>
          <a:chExt cx="0" cy="0"/>
        </a:xfrm>
      </p:grpSpPr>
      <p:sp>
        <p:nvSpPr>
          <p:cNvPr id="2" name="Title 1"/>
          <p:cNvSpPr>
            <a:spLocks noGrp="1"/>
          </p:cNvSpPr>
          <p:nvPr>
            <p:ph type="title"/>
          </p:nvPr>
        </p:nvSpPr>
        <p:spPr>
          <a:xfrm>
            <a:off x="550335" y="1931988"/>
            <a:ext cx="6984793" cy="2595460"/>
          </a:xfrm>
        </p:spPr>
        <p:txBody>
          <a:bodyPr anchor="b">
            <a:normAutofit/>
          </a:bodyPr>
          <a:lstStyle>
            <a:lvl1pPr algn="l">
              <a:defRPr sz="2681" b="0" cap="none">
                <a:solidFill>
                  <a:schemeClr val="accent2"/>
                </a:solidFill>
              </a:defRPr>
            </a:lvl1pPr>
          </a:lstStyle>
          <a:p>
            <a:r>
              <a:rPr lang="de-DE"/>
              <a:t>Mastertitelformat bearbeiten</a:t>
            </a:r>
            <a:endParaRPr lang="en-US" dirty="0"/>
          </a:p>
        </p:txBody>
      </p:sp>
      <p:sp>
        <p:nvSpPr>
          <p:cNvPr id="3" name="Text Placeholder 2"/>
          <p:cNvSpPr>
            <a:spLocks noGrp="1"/>
          </p:cNvSpPr>
          <p:nvPr>
            <p:ph type="body" idx="1"/>
          </p:nvPr>
        </p:nvSpPr>
        <p:spPr>
          <a:xfrm>
            <a:off x="550335" y="4527448"/>
            <a:ext cx="6984793" cy="1513914"/>
          </a:xfrm>
        </p:spPr>
        <p:txBody>
          <a:bodyPr/>
          <a:lstStyle>
            <a:lvl1pPr marL="0" indent="0" algn="l">
              <a:buNone/>
              <a:defRPr sz="1097">
                <a:solidFill>
                  <a:schemeClr val="accent1"/>
                </a:solidFill>
              </a:defRPr>
            </a:lvl1pPr>
            <a:lvl2pPr marL="278606" indent="0">
              <a:buNone/>
              <a:defRPr sz="1097">
                <a:solidFill>
                  <a:schemeClr val="tx1">
                    <a:tint val="75000"/>
                  </a:schemeClr>
                </a:solidFill>
              </a:defRPr>
            </a:lvl2pPr>
            <a:lvl3pPr marL="557213" indent="0">
              <a:buNone/>
              <a:defRPr sz="975">
                <a:solidFill>
                  <a:schemeClr val="tx1">
                    <a:tint val="75000"/>
                  </a:schemeClr>
                </a:solidFill>
              </a:defRPr>
            </a:lvl3pPr>
            <a:lvl4pPr marL="835819" indent="0">
              <a:buNone/>
              <a:defRPr sz="853">
                <a:solidFill>
                  <a:schemeClr val="tx1">
                    <a:tint val="75000"/>
                  </a:schemeClr>
                </a:solidFill>
              </a:defRPr>
            </a:lvl4pPr>
            <a:lvl5pPr marL="1114425" indent="0">
              <a:buNone/>
              <a:defRPr sz="853">
                <a:solidFill>
                  <a:schemeClr val="tx1">
                    <a:tint val="75000"/>
                  </a:schemeClr>
                </a:solidFill>
              </a:defRPr>
            </a:lvl5pPr>
            <a:lvl6pPr marL="1393031" indent="0">
              <a:buNone/>
              <a:defRPr sz="853">
                <a:solidFill>
                  <a:schemeClr val="tx1">
                    <a:tint val="75000"/>
                  </a:schemeClr>
                </a:solidFill>
              </a:defRPr>
            </a:lvl6pPr>
            <a:lvl7pPr marL="1671638" indent="0">
              <a:buNone/>
              <a:defRPr sz="853">
                <a:solidFill>
                  <a:schemeClr val="tx1">
                    <a:tint val="75000"/>
                  </a:schemeClr>
                </a:solidFill>
              </a:defRPr>
            </a:lvl7pPr>
            <a:lvl8pPr marL="1950244" indent="0">
              <a:buNone/>
              <a:defRPr sz="853">
                <a:solidFill>
                  <a:schemeClr val="tx1">
                    <a:tint val="75000"/>
                  </a:schemeClr>
                </a:solidFill>
              </a:defRPr>
            </a:lvl8pPr>
            <a:lvl9pPr marL="2228850" indent="0">
              <a:buNone/>
              <a:defRPr sz="853">
                <a:solidFill>
                  <a:schemeClr val="tx1">
                    <a:tint val="75000"/>
                  </a:schemeClr>
                </a:solidFill>
              </a:defRPr>
            </a:lvl9pPr>
          </a:lstStyle>
          <a:p>
            <a:pPr lvl="0"/>
            <a:r>
              <a:rPr lang="de-DE"/>
              <a:t>Mastertextformat bearbeiten</a:t>
            </a:r>
          </a:p>
        </p:txBody>
      </p:sp>
      <p:sp>
        <p:nvSpPr>
          <p:cNvPr id="4" name="Date Placeholder 3">
            <a:extLst>
              <a:ext uri="{FF2B5EF4-FFF2-40B4-BE49-F238E27FC236}">
                <a16:creationId xmlns:a16="http://schemas.microsoft.com/office/drawing/2014/main" id="{96560A41-ABE2-8B9A-F458-8AE591DEF6BC}"/>
              </a:ext>
            </a:extLst>
          </p:cNvPr>
          <p:cNvSpPr>
            <a:spLocks noGrp="1"/>
          </p:cNvSpPr>
          <p:nvPr>
            <p:ph type="dt" sz="half" idx="10"/>
          </p:nvPr>
        </p:nvSpPr>
        <p:spPr/>
        <p:txBody>
          <a:bodyPr/>
          <a:lstStyle>
            <a:lvl1pPr>
              <a:defRPr/>
            </a:lvl1pPr>
          </a:lstStyle>
          <a:p>
            <a:pPr>
              <a:defRPr/>
            </a:pPr>
            <a:endParaRPr lang="de-DE" dirty="0"/>
          </a:p>
        </p:txBody>
      </p:sp>
      <p:sp>
        <p:nvSpPr>
          <p:cNvPr id="5" name="Footer Placeholder 4">
            <a:extLst>
              <a:ext uri="{FF2B5EF4-FFF2-40B4-BE49-F238E27FC236}">
                <a16:creationId xmlns:a16="http://schemas.microsoft.com/office/drawing/2014/main" id="{DD20CD1C-758E-AFB3-E27D-C1C0A2834B26}"/>
              </a:ext>
            </a:extLst>
          </p:cNvPr>
          <p:cNvSpPr>
            <a:spLocks noGrp="1"/>
          </p:cNvSpPr>
          <p:nvPr>
            <p:ph type="ftr" sz="quarter" idx="11"/>
          </p:nvPr>
        </p:nvSpPr>
        <p:spPr/>
        <p:txBody>
          <a:bodyPr/>
          <a:lstStyle>
            <a:lvl1pPr>
              <a:defRPr/>
            </a:lvl1pPr>
          </a:lstStyle>
          <a:p>
            <a:pPr>
              <a:defRPr/>
            </a:pPr>
            <a:endParaRPr lang="de-DE" dirty="0"/>
          </a:p>
        </p:txBody>
      </p:sp>
      <p:sp>
        <p:nvSpPr>
          <p:cNvPr id="6" name="Slide Number Placeholder 5">
            <a:extLst>
              <a:ext uri="{FF2B5EF4-FFF2-40B4-BE49-F238E27FC236}">
                <a16:creationId xmlns:a16="http://schemas.microsoft.com/office/drawing/2014/main" id="{590DD891-D794-2FAB-B981-173B94821693}"/>
              </a:ext>
            </a:extLst>
          </p:cNvPr>
          <p:cNvSpPr>
            <a:spLocks noGrp="1"/>
          </p:cNvSpPr>
          <p:nvPr>
            <p:ph type="sldNum" sz="quarter" idx="12"/>
          </p:nvPr>
        </p:nvSpPr>
        <p:spPr/>
        <p:txBody>
          <a:bodyPr/>
          <a:lstStyle>
            <a:lvl1pPr>
              <a:defRPr/>
            </a:lvl1pPr>
          </a:lstStyle>
          <a:p>
            <a:pPr>
              <a:defRPr/>
            </a:pPr>
            <a:fld id="{C1C3D15B-1959-3047-8A7B-CB7D1F4749B4}" type="slidenum">
              <a:rPr lang="de-DE" altLang="de-DE"/>
              <a:pPr>
                <a:defRPr/>
              </a:pPr>
              <a:t>‹Nr.›</a:t>
            </a:fld>
            <a:endParaRPr lang="de-DE" altLang="de-DE" dirty="0"/>
          </a:p>
        </p:txBody>
      </p:sp>
    </p:spTree>
    <p:extLst>
      <p:ext uri="{BB962C8B-B14F-4D97-AF65-F5344CB8AC3E}">
        <p14:creationId xmlns:p14="http://schemas.microsoft.com/office/powerpoint/2010/main" val="8373562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nskarte für Zitat">
    <p:spTree>
      <p:nvGrpSpPr>
        <p:cNvPr id="1" name=""/>
        <p:cNvGrpSpPr/>
        <p:nvPr/>
      </p:nvGrpSpPr>
      <p:grpSpPr>
        <a:xfrm>
          <a:off x="0" y="0"/>
          <a:ext cx="0" cy="0"/>
          <a:chOff x="0" y="0"/>
          <a:chExt cx="0" cy="0"/>
        </a:xfrm>
      </p:grpSpPr>
      <p:sp>
        <p:nvSpPr>
          <p:cNvPr id="4" name="TextBox 23">
            <a:extLst>
              <a:ext uri="{FF2B5EF4-FFF2-40B4-BE49-F238E27FC236}">
                <a16:creationId xmlns:a16="http://schemas.microsoft.com/office/drawing/2014/main" id="{BDE94923-C51D-C2C1-A422-1FB2DD4B7799}"/>
              </a:ext>
            </a:extLst>
          </p:cNvPr>
          <p:cNvSpPr txBox="1">
            <a:spLocks noChangeArrowheads="1"/>
          </p:cNvSpPr>
          <p:nvPr/>
        </p:nvSpPr>
        <p:spPr bwMode="auto">
          <a:xfrm>
            <a:off x="439738" y="790575"/>
            <a:ext cx="495300" cy="584200"/>
          </a:xfrm>
          <a:prstGeom prst="rect">
            <a:avLst/>
          </a:prstGeom>
          <a:noFill/>
          <a:ln>
            <a:noFill/>
          </a:ln>
        </p:spPr>
        <p:txBody>
          <a:bodyPr lIns="55721" tIns="27861" rIns="55721" bIns="27861" anchor="ctr"/>
          <a:lstStyle>
            <a:lvl1pPr defTabSz="342900">
              <a:defRPr>
                <a:solidFill>
                  <a:schemeClr val="tx1"/>
                </a:solidFill>
                <a:latin typeface="Calibri" panose="020F0502020204030204" pitchFamily="34" charset="0"/>
              </a:defRPr>
            </a:lvl1pPr>
            <a:lvl2pPr marL="742950" indent="-285750" defTabSz="342900">
              <a:defRPr>
                <a:solidFill>
                  <a:schemeClr val="tx1"/>
                </a:solidFill>
                <a:latin typeface="Calibri" panose="020F0502020204030204" pitchFamily="34" charset="0"/>
              </a:defRPr>
            </a:lvl2pPr>
            <a:lvl3pPr marL="1143000" indent="-228600" defTabSz="342900">
              <a:defRPr>
                <a:solidFill>
                  <a:schemeClr val="tx1"/>
                </a:solidFill>
                <a:latin typeface="Calibri" panose="020F0502020204030204" pitchFamily="34" charset="0"/>
              </a:defRPr>
            </a:lvl3pPr>
            <a:lvl4pPr marL="1600200" indent="-228600" defTabSz="342900">
              <a:defRPr>
                <a:solidFill>
                  <a:schemeClr val="tx1"/>
                </a:solidFill>
                <a:latin typeface="Calibri" panose="020F0502020204030204" pitchFamily="34" charset="0"/>
              </a:defRPr>
            </a:lvl4pPr>
            <a:lvl5pPr marL="2057400" indent="-228600" defTabSz="342900">
              <a:defRPr>
                <a:solidFill>
                  <a:schemeClr val="tx1"/>
                </a:solidFill>
                <a:latin typeface="Calibri" panose="020F0502020204030204" pitchFamily="34" charset="0"/>
              </a:defRPr>
            </a:lvl5pPr>
            <a:lvl6pPr marL="2514600" indent="-228600" defTabSz="342900" fontAlgn="base">
              <a:spcBef>
                <a:spcPct val="0"/>
              </a:spcBef>
              <a:spcAft>
                <a:spcPct val="0"/>
              </a:spcAft>
              <a:defRPr>
                <a:solidFill>
                  <a:schemeClr val="tx1"/>
                </a:solidFill>
                <a:latin typeface="Calibri" panose="020F0502020204030204" pitchFamily="34" charset="0"/>
              </a:defRPr>
            </a:lvl6pPr>
            <a:lvl7pPr marL="2971800" indent="-228600" defTabSz="342900" fontAlgn="base">
              <a:spcBef>
                <a:spcPct val="0"/>
              </a:spcBef>
              <a:spcAft>
                <a:spcPct val="0"/>
              </a:spcAft>
              <a:defRPr>
                <a:solidFill>
                  <a:schemeClr val="tx1"/>
                </a:solidFill>
                <a:latin typeface="Calibri" panose="020F0502020204030204" pitchFamily="34" charset="0"/>
              </a:defRPr>
            </a:lvl7pPr>
            <a:lvl8pPr marL="3429000" indent="-228600" defTabSz="342900" fontAlgn="base">
              <a:spcBef>
                <a:spcPct val="0"/>
              </a:spcBef>
              <a:spcAft>
                <a:spcPct val="0"/>
              </a:spcAft>
              <a:defRPr>
                <a:solidFill>
                  <a:schemeClr val="tx1"/>
                </a:solidFill>
                <a:latin typeface="Calibri" panose="020F0502020204030204" pitchFamily="34" charset="0"/>
              </a:defRPr>
            </a:lvl8pPr>
            <a:lvl9pPr marL="3886200" indent="-228600" defTabSz="342900" fontAlgn="base">
              <a:spcBef>
                <a:spcPct val="0"/>
              </a:spcBef>
              <a:spcAft>
                <a:spcPct val="0"/>
              </a:spcAft>
              <a:defRPr>
                <a:solidFill>
                  <a:schemeClr val="tx1"/>
                </a:solidFill>
                <a:latin typeface="Calibri" panose="020F0502020204030204" pitchFamily="34" charset="0"/>
              </a:defRPr>
            </a:lvl9pPr>
          </a:lstStyle>
          <a:p>
            <a:pPr eaLnBrk="1" hangingPunct="1">
              <a:defRPr/>
            </a:pPr>
            <a:r>
              <a:rPr lang="en-US" altLang="de-DE" sz="4875" dirty="0">
                <a:solidFill>
                  <a:srgbClr val="8C9CBE"/>
                </a:solidFill>
                <a:latin typeface="Arial" panose="020B0604020202020204" pitchFamily="34" charset="0"/>
              </a:rPr>
              <a:t>“</a:t>
            </a:r>
          </a:p>
        </p:txBody>
      </p:sp>
      <p:sp>
        <p:nvSpPr>
          <p:cNvPr id="5" name="TextBox 24">
            <a:extLst>
              <a:ext uri="{FF2B5EF4-FFF2-40B4-BE49-F238E27FC236}">
                <a16:creationId xmlns:a16="http://schemas.microsoft.com/office/drawing/2014/main" id="{2EA3BAEC-5E85-D8AD-0D18-E2C222528BDD}"/>
              </a:ext>
            </a:extLst>
          </p:cNvPr>
          <p:cNvSpPr txBox="1">
            <a:spLocks noChangeArrowheads="1"/>
          </p:cNvSpPr>
          <p:nvPr/>
        </p:nvSpPr>
        <p:spPr bwMode="auto">
          <a:xfrm>
            <a:off x="7224713" y="2886075"/>
            <a:ext cx="495300" cy="585788"/>
          </a:xfrm>
          <a:prstGeom prst="rect">
            <a:avLst/>
          </a:prstGeom>
          <a:noFill/>
          <a:ln>
            <a:noFill/>
          </a:ln>
        </p:spPr>
        <p:txBody>
          <a:bodyPr lIns="55721" tIns="27861" rIns="55721" bIns="27861" anchor="ctr"/>
          <a:lstStyle>
            <a:lvl1pPr defTabSz="342900">
              <a:defRPr>
                <a:solidFill>
                  <a:schemeClr val="tx1"/>
                </a:solidFill>
                <a:latin typeface="Calibri" panose="020F0502020204030204" pitchFamily="34" charset="0"/>
              </a:defRPr>
            </a:lvl1pPr>
            <a:lvl2pPr marL="742950" indent="-285750" defTabSz="342900">
              <a:defRPr>
                <a:solidFill>
                  <a:schemeClr val="tx1"/>
                </a:solidFill>
                <a:latin typeface="Calibri" panose="020F0502020204030204" pitchFamily="34" charset="0"/>
              </a:defRPr>
            </a:lvl2pPr>
            <a:lvl3pPr marL="1143000" indent="-228600" defTabSz="342900">
              <a:defRPr>
                <a:solidFill>
                  <a:schemeClr val="tx1"/>
                </a:solidFill>
                <a:latin typeface="Calibri" panose="020F0502020204030204" pitchFamily="34" charset="0"/>
              </a:defRPr>
            </a:lvl3pPr>
            <a:lvl4pPr marL="1600200" indent="-228600" defTabSz="342900">
              <a:defRPr>
                <a:solidFill>
                  <a:schemeClr val="tx1"/>
                </a:solidFill>
                <a:latin typeface="Calibri" panose="020F0502020204030204" pitchFamily="34" charset="0"/>
              </a:defRPr>
            </a:lvl4pPr>
            <a:lvl5pPr marL="2057400" indent="-228600" defTabSz="342900">
              <a:defRPr>
                <a:solidFill>
                  <a:schemeClr val="tx1"/>
                </a:solidFill>
                <a:latin typeface="Calibri" panose="020F0502020204030204" pitchFamily="34" charset="0"/>
              </a:defRPr>
            </a:lvl5pPr>
            <a:lvl6pPr marL="2514600" indent="-228600" defTabSz="342900" fontAlgn="base">
              <a:spcBef>
                <a:spcPct val="0"/>
              </a:spcBef>
              <a:spcAft>
                <a:spcPct val="0"/>
              </a:spcAft>
              <a:defRPr>
                <a:solidFill>
                  <a:schemeClr val="tx1"/>
                </a:solidFill>
                <a:latin typeface="Calibri" panose="020F0502020204030204" pitchFamily="34" charset="0"/>
              </a:defRPr>
            </a:lvl6pPr>
            <a:lvl7pPr marL="2971800" indent="-228600" defTabSz="342900" fontAlgn="base">
              <a:spcBef>
                <a:spcPct val="0"/>
              </a:spcBef>
              <a:spcAft>
                <a:spcPct val="0"/>
              </a:spcAft>
              <a:defRPr>
                <a:solidFill>
                  <a:schemeClr val="tx1"/>
                </a:solidFill>
                <a:latin typeface="Calibri" panose="020F0502020204030204" pitchFamily="34" charset="0"/>
              </a:defRPr>
            </a:lvl7pPr>
            <a:lvl8pPr marL="3429000" indent="-228600" defTabSz="342900" fontAlgn="base">
              <a:spcBef>
                <a:spcPct val="0"/>
              </a:spcBef>
              <a:spcAft>
                <a:spcPct val="0"/>
              </a:spcAft>
              <a:defRPr>
                <a:solidFill>
                  <a:schemeClr val="tx1"/>
                </a:solidFill>
                <a:latin typeface="Calibri" panose="020F0502020204030204" pitchFamily="34" charset="0"/>
              </a:defRPr>
            </a:lvl8pPr>
            <a:lvl9pPr marL="3886200" indent="-228600" defTabSz="342900" fontAlgn="base">
              <a:spcBef>
                <a:spcPct val="0"/>
              </a:spcBef>
              <a:spcAft>
                <a:spcPct val="0"/>
              </a:spcAft>
              <a:defRPr>
                <a:solidFill>
                  <a:schemeClr val="tx1"/>
                </a:solidFill>
                <a:latin typeface="Calibri" panose="020F0502020204030204" pitchFamily="34" charset="0"/>
              </a:defRPr>
            </a:lvl9pPr>
          </a:lstStyle>
          <a:p>
            <a:pPr eaLnBrk="1" hangingPunct="1">
              <a:defRPr/>
            </a:pPr>
            <a:r>
              <a:rPr lang="en-US" altLang="de-DE" sz="4875" dirty="0">
                <a:solidFill>
                  <a:srgbClr val="8C9CBE"/>
                </a:solidFill>
                <a:latin typeface="Arial" panose="020B0604020202020204" pitchFamily="34" charset="0"/>
              </a:rPr>
              <a:t>”</a:t>
            </a:r>
          </a:p>
        </p:txBody>
      </p:sp>
      <p:sp>
        <p:nvSpPr>
          <p:cNvPr id="2" name="Title 1"/>
          <p:cNvSpPr>
            <a:spLocks noGrp="1"/>
          </p:cNvSpPr>
          <p:nvPr>
            <p:ph type="title"/>
          </p:nvPr>
        </p:nvSpPr>
        <p:spPr>
          <a:xfrm>
            <a:off x="756709" y="609600"/>
            <a:ext cx="6576485" cy="3022600"/>
          </a:xfrm>
        </p:spPr>
        <p:txBody>
          <a:bodyPr anchor="ctr">
            <a:normAutofit/>
          </a:bodyPr>
          <a:lstStyle>
            <a:lvl1pPr algn="l">
              <a:defRPr sz="2681" b="0" cap="none"/>
            </a:lvl1pPr>
          </a:lstStyle>
          <a:p>
            <a:r>
              <a:rPr lang="de-DE"/>
              <a:t>Mastertitelformat bearbeiten</a:t>
            </a:r>
            <a:endParaRPr lang="en-US" dirty="0"/>
          </a:p>
        </p:txBody>
      </p:sp>
      <p:sp>
        <p:nvSpPr>
          <p:cNvPr id="23" name="Text Placeholder 9"/>
          <p:cNvSpPr>
            <a:spLocks noGrp="1"/>
          </p:cNvSpPr>
          <p:nvPr>
            <p:ph type="body" sz="quarter" idx="13"/>
          </p:nvPr>
        </p:nvSpPr>
        <p:spPr>
          <a:xfrm>
            <a:off x="550332" y="4013200"/>
            <a:ext cx="6984794" cy="514248"/>
          </a:xfrm>
        </p:spPr>
        <p:txBody>
          <a:bodyPr anchor="b">
            <a:noAutofit/>
          </a:bodyPr>
          <a:lstStyle>
            <a:lvl1pPr marL="0" indent="0">
              <a:buFontTx/>
              <a:buNone/>
              <a:defRPr sz="1463">
                <a:solidFill>
                  <a:schemeClr val="accent2"/>
                </a:solidFill>
              </a:defRPr>
            </a:lvl1pPr>
            <a:lvl2pPr marL="278606" indent="0">
              <a:buFontTx/>
              <a:buNone/>
              <a:defRPr/>
            </a:lvl2pPr>
            <a:lvl3pPr marL="557213" indent="0">
              <a:buFontTx/>
              <a:buNone/>
              <a:defRPr/>
            </a:lvl3pPr>
            <a:lvl4pPr marL="835819" indent="0">
              <a:buFontTx/>
              <a:buNone/>
              <a:defRPr/>
            </a:lvl4pPr>
            <a:lvl5pPr marL="1114425" indent="0">
              <a:buFontTx/>
              <a:buNone/>
              <a:defRPr/>
            </a:lvl5pPr>
          </a:lstStyle>
          <a:p>
            <a:pPr lvl="0"/>
            <a:r>
              <a:rPr lang="de-DE"/>
              <a:t>Mastertextformat bearbeiten</a:t>
            </a:r>
          </a:p>
        </p:txBody>
      </p:sp>
      <p:sp>
        <p:nvSpPr>
          <p:cNvPr id="3" name="Text Placeholder 2"/>
          <p:cNvSpPr>
            <a:spLocks noGrp="1"/>
          </p:cNvSpPr>
          <p:nvPr>
            <p:ph type="body" idx="1"/>
          </p:nvPr>
        </p:nvSpPr>
        <p:spPr>
          <a:xfrm>
            <a:off x="550335" y="4527448"/>
            <a:ext cx="6984793" cy="1513914"/>
          </a:xfrm>
        </p:spPr>
        <p:txBody>
          <a:bodyPr/>
          <a:lstStyle>
            <a:lvl1pPr marL="0" indent="0" algn="l">
              <a:buNone/>
              <a:defRPr sz="1097">
                <a:solidFill>
                  <a:schemeClr val="accent1"/>
                </a:solidFill>
              </a:defRPr>
            </a:lvl1pPr>
            <a:lvl2pPr marL="278606" indent="0">
              <a:buNone/>
              <a:defRPr sz="1097">
                <a:solidFill>
                  <a:schemeClr val="tx1">
                    <a:tint val="75000"/>
                  </a:schemeClr>
                </a:solidFill>
              </a:defRPr>
            </a:lvl2pPr>
            <a:lvl3pPr marL="557213" indent="0">
              <a:buNone/>
              <a:defRPr sz="975">
                <a:solidFill>
                  <a:schemeClr val="tx1">
                    <a:tint val="75000"/>
                  </a:schemeClr>
                </a:solidFill>
              </a:defRPr>
            </a:lvl3pPr>
            <a:lvl4pPr marL="835819" indent="0">
              <a:buNone/>
              <a:defRPr sz="853">
                <a:solidFill>
                  <a:schemeClr val="tx1">
                    <a:tint val="75000"/>
                  </a:schemeClr>
                </a:solidFill>
              </a:defRPr>
            </a:lvl4pPr>
            <a:lvl5pPr marL="1114425" indent="0">
              <a:buNone/>
              <a:defRPr sz="853">
                <a:solidFill>
                  <a:schemeClr val="tx1">
                    <a:tint val="75000"/>
                  </a:schemeClr>
                </a:solidFill>
              </a:defRPr>
            </a:lvl5pPr>
            <a:lvl6pPr marL="1393031" indent="0">
              <a:buNone/>
              <a:defRPr sz="853">
                <a:solidFill>
                  <a:schemeClr val="tx1">
                    <a:tint val="75000"/>
                  </a:schemeClr>
                </a:solidFill>
              </a:defRPr>
            </a:lvl6pPr>
            <a:lvl7pPr marL="1671638" indent="0">
              <a:buNone/>
              <a:defRPr sz="853">
                <a:solidFill>
                  <a:schemeClr val="tx1">
                    <a:tint val="75000"/>
                  </a:schemeClr>
                </a:solidFill>
              </a:defRPr>
            </a:lvl7pPr>
            <a:lvl8pPr marL="1950244" indent="0">
              <a:buNone/>
              <a:defRPr sz="853">
                <a:solidFill>
                  <a:schemeClr val="tx1">
                    <a:tint val="75000"/>
                  </a:schemeClr>
                </a:solidFill>
              </a:defRPr>
            </a:lvl8pPr>
            <a:lvl9pPr marL="2228850" indent="0">
              <a:buNone/>
              <a:defRPr sz="853">
                <a:solidFill>
                  <a:schemeClr val="tx1">
                    <a:tint val="75000"/>
                  </a:schemeClr>
                </a:solidFill>
              </a:defRPr>
            </a:lvl9pPr>
          </a:lstStyle>
          <a:p>
            <a:pPr lvl="0"/>
            <a:r>
              <a:rPr lang="de-DE"/>
              <a:t>Mastertextformat bearbeiten</a:t>
            </a:r>
          </a:p>
        </p:txBody>
      </p:sp>
      <p:sp>
        <p:nvSpPr>
          <p:cNvPr id="6" name="Date Placeholder 3">
            <a:extLst>
              <a:ext uri="{FF2B5EF4-FFF2-40B4-BE49-F238E27FC236}">
                <a16:creationId xmlns:a16="http://schemas.microsoft.com/office/drawing/2014/main" id="{9361285D-1626-8088-3810-BC9E33CC6A19}"/>
              </a:ext>
            </a:extLst>
          </p:cNvPr>
          <p:cNvSpPr>
            <a:spLocks noGrp="1"/>
          </p:cNvSpPr>
          <p:nvPr>
            <p:ph type="dt" sz="half" idx="14"/>
          </p:nvPr>
        </p:nvSpPr>
        <p:spPr/>
        <p:txBody>
          <a:bodyPr/>
          <a:lstStyle>
            <a:lvl1pPr>
              <a:defRPr/>
            </a:lvl1pPr>
          </a:lstStyle>
          <a:p>
            <a:pPr>
              <a:defRPr/>
            </a:pPr>
            <a:endParaRPr lang="de-DE" dirty="0"/>
          </a:p>
        </p:txBody>
      </p:sp>
      <p:sp>
        <p:nvSpPr>
          <p:cNvPr id="7" name="Footer Placeholder 4">
            <a:extLst>
              <a:ext uri="{FF2B5EF4-FFF2-40B4-BE49-F238E27FC236}">
                <a16:creationId xmlns:a16="http://schemas.microsoft.com/office/drawing/2014/main" id="{C0ED72D8-9733-801B-C4FD-093E7FC20D12}"/>
              </a:ext>
            </a:extLst>
          </p:cNvPr>
          <p:cNvSpPr>
            <a:spLocks noGrp="1"/>
          </p:cNvSpPr>
          <p:nvPr>
            <p:ph type="ftr" sz="quarter" idx="15"/>
          </p:nvPr>
        </p:nvSpPr>
        <p:spPr/>
        <p:txBody>
          <a:bodyPr/>
          <a:lstStyle>
            <a:lvl1pPr>
              <a:defRPr/>
            </a:lvl1pPr>
          </a:lstStyle>
          <a:p>
            <a:pPr>
              <a:defRPr/>
            </a:pPr>
            <a:endParaRPr lang="de-DE" dirty="0"/>
          </a:p>
        </p:txBody>
      </p:sp>
      <p:sp>
        <p:nvSpPr>
          <p:cNvPr id="8" name="Slide Number Placeholder 5">
            <a:extLst>
              <a:ext uri="{FF2B5EF4-FFF2-40B4-BE49-F238E27FC236}">
                <a16:creationId xmlns:a16="http://schemas.microsoft.com/office/drawing/2014/main" id="{3B666868-11BA-56D2-1E07-08A9993765F1}"/>
              </a:ext>
            </a:extLst>
          </p:cNvPr>
          <p:cNvSpPr>
            <a:spLocks noGrp="1"/>
          </p:cNvSpPr>
          <p:nvPr>
            <p:ph type="sldNum" sz="quarter" idx="16"/>
          </p:nvPr>
        </p:nvSpPr>
        <p:spPr/>
        <p:txBody>
          <a:bodyPr/>
          <a:lstStyle>
            <a:lvl1pPr>
              <a:defRPr/>
            </a:lvl1pPr>
          </a:lstStyle>
          <a:p>
            <a:pPr>
              <a:defRPr/>
            </a:pPr>
            <a:fld id="{05FA67BD-A5FB-5649-98C1-8AA9E5DAC763}" type="slidenum">
              <a:rPr lang="de-DE" altLang="de-DE"/>
              <a:pPr>
                <a:defRPr/>
              </a:pPr>
              <a:t>‹Nr.›</a:t>
            </a:fld>
            <a:endParaRPr lang="de-DE" altLang="de-DE" dirty="0"/>
          </a:p>
        </p:txBody>
      </p:sp>
    </p:spTree>
    <p:extLst>
      <p:ext uri="{BB962C8B-B14F-4D97-AF65-F5344CB8AC3E}">
        <p14:creationId xmlns:p14="http://schemas.microsoft.com/office/powerpoint/2010/main" val="32263340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Wahr oder Falsch">
    <p:spTree>
      <p:nvGrpSpPr>
        <p:cNvPr id="1" name=""/>
        <p:cNvGrpSpPr/>
        <p:nvPr/>
      </p:nvGrpSpPr>
      <p:grpSpPr>
        <a:xfrm>
          <a:off x="0" y="0"/>
          <a:ext cx="0" cy="0"/>
          <a:chOff x="0" y="0"/>
          <a:chExt cx="0" cy="0"/>
        </a:xfrm>
      </p:grpSpPr>
      <p:sp>
        <p:nvSpPr>
          <p:cNvPr id="2" name="Title 1"/>
          <p:cNvSpPr>
            <a:spLocks noGrp="1"/>
          </p:cNvSpPr>
          <p:nvPr>
            <p:ph type="title"/>
          </p:nvPr>
        </p:nvSpPr>
        <p:spPr>
          <a:xfrm>
            <a:off x="557213" y="609600"/>
            <a:ext cx="6977915" cy="3022600"/>
          </a:xfrm>
        </p:spPr>
        <p:txBody>
          <a:bodyPr anchor="ctr">
            <a:normAutofit/>
          </a:bodyPr>
          <a:lstStyle>
            <a:lvl1pPr algn="l">
              <a:defRPr sz="2681" b="0" cap="none"/>
            </a:lvl1pPr>
          </a:lstStyle>
          <a:p>
            <a:r>
              <a:rPr lang="de-DE"/>
              <a:t>Mastertitelformat bearbeiten</a:t>
            </a:r>
            <a:endParaRPr lang="en-US" dirty="0"/>
          </a:p>
        </p:txBody>
      </p:sp>
      <p:sp>
        <p:nvSpPr>
          <p:cNvPr id="23" name="Text Placeholder 9"/>
          <p:cNvSpPr>
            <a:spLocks noGrp="1"/>
          </p:cNvSpPr>
          <p:nvPr>
            <p:ph type="body" sz="quarter" idx="13"/>
          </p:nvPr>
        </p:nvSpPr>
        <p:spPr>
          <a:xfrm>
            <a:off x="550332" y="4013200"/>
            <a:ext cx="6984794" cy="514248"/>
          </a:xfrm>
        </p:spPr>
        <p:txBody>
          <a:bodyPr anchor="b">
            <a:noAutofit/>
          </a:bodyPr>
          <a:lstStyle>
            <a:lvl1pPr marL="0" indent="0">
              <a:buFontTx/>
              <a:buNone/>
              <a:defRPr sz="1463">
                <a:solidFill>
                  <a:schemeClr val="accent2"/>
                </a:solidFill>
              </a:defRPr>
            </a:lvl1pPr>
            <a:lvl2pPr marL="278606" indent="0">
              <a:buFontTx/>
              <a:buNone/>
              <a:defRPr/>
            </a:lvl2pPr>
            <a:lvl3pPr marL="557213" indent="0">
              <a:buFontTx/>
              <a:buNone/>
              <a:defRPr/>
            </a:lvl3pPr>
            <a:lvl4pPr marL="835819" indent="0">
              <a:buFontTx/>
              <a:buNone/>
              <a:defRPr/>
            </a:lvl4pPr>
            <a:lvl5pPr marL="1114425" indent="0">
              <a:buFontTx/>
              <a:buNone/>
              <a:defRPr/>
            </a:lvl5pPr>
          </a:lstStyle>
          <a:p>
            <a:pPr lvl="0"/>
            <a:r>
              <a:rPr lang="de-DE"/>
              <a:t>Mastertextformat bearbeiten</a:t>
            </a:r>
          </a:p>
        </p:txBody>
      </p:sp>
      <p:sp>
        <p:nvSpPr>
          <p:cNvPr id="3" name="Text Placeholder 2"/>
          <p:cNvSpPr>
            <a:spLocks noGrp="1"/>
          </p:cNvSpPr>
          <p:nvPr>
            <p:ph type="body" idx="1"/>
          </p:nvPr>
        </p:nvSpPr>
        <p:spPr>
          <a:xfrm>
            <a:off x="550335" y="4527448"/>
            <a:ext cx="6984793" cy="1513914"/>
          </a:xfrm>
        </p:spPr>
        <p:txBody>
          <a:bodyPr/>
          <a:lstStyle>
            <a:lvl1pPr marL="0" indent="0" algn="l">
              <a:buNone/>
              <a:defRPr sz="1097">
                <a:solidFill>
                  <a:schemeClr val="accent1"/>
                </a:solidFill>
              </a:defRPr>
            </a:lvl1pPr>
            <a:lvl2pPr marL="278606" indent="0">
              <a:buNone/>
              <a:defRPr sz="1097">
                <a:solidFill>
                  <a:schemeClr val="tx1">
                    <a:tint val="75000"/>
                  </a:schemeClr>
                </a:solidFill>
              </a:defRPr>
            </a:lvl2pPr>
            <a:lvl3pPr marL="557213" indent="0">
              <a:buNone/>
              <a:defRPr sz="975">
                <a:solidFill>
                  <a:schemeClr val="tx1">
                    <a:tint val="75000"/>
                  </a:schemeClr>
                </a:solidFill>
              </a:defRPr>
            </a:lvl3pPr>
            <a:lvl4pPr marL="835819" indent="0">
              <a:buNone/>
              <a:defRPr sz="853">
                <a:solidFill>
                  <a:schemeClr val="tx1">
                    <a:tint val="75000"/>
                  </a:schemeClr>
                </a:solidFill>
              </a:defRPr>
            </a:lvl4pPr>
            <a:lvl5pPr marL="1114425" indent="0">
              <a:buNone/>
              <a:defRPr sz="853">
                <a:solidFill>
                  <a:schemeClr val="tx1">
                    <a:tint val="75000"/>
                  </a:schemeClr>
                </a:solidFill>
              </a:defRPr>
            </a:lvl5pPr>
            <a:lvl6pPr marL="1393031" indent="0">
              <a:buNone/>
              <a:defRPr sz="853">
                <a:solidFill>
                  <a:schemeClr val="tx1">
                    <a:tint val="75000"/>
                  </a:schemeClr>
                </a:solidFill>
              </a:defRPr>
            </a:lvl6pPr>
            <a:lvl7pPr marL="1671638" indent="0">
              <a:buNone/>
              <a:defRPr sz="853">
                <a:solidFill>
                  <a:schemeClr val="tx1">
                    <a:tint val="75000"/>
                  </a:schemeClr>
                </a:solidFill>
              </a:defRPr>
            </a:lvl7pPr>
            <a:lvl8pPr marL="1950244" indent="0">
              <a:buNone/>
              <a:defRPr sz="853">
                <a:solidFill>
                  <a:schemeClr val="tx1">
                    <a:tint val="75000"/>
                  </a:schemeClr>
                </a:solidFill>
              </a:defRPr>
            </a:lvl8pPr>
            <a:lvl9pPr marL="2228850" indent="0">
              <a:buNone/>
              <a:defRPr sz="853">
                <a:solidFill>
                  <a:schemeClr val="tx1">
                    <a:tint val="75000"/>
                  </a:schemeClr>
                </a:solidFill>
              </a:defRPr>
            </a:lvl9pPr>
          </a:lstStyle>
          <a:p>
            <a:pPr lvl="0"/>
            <a:r>
              <a:rPr lang="de-DE"/>
              <a:t>Mastertextformat bearbeiten</a:t>
            </a:r>
          </a:p>
        </p:txBody>
      </p:sp>
      <p:sp>
        <p:nvSpPr>
          <p:cNvPr id="4" name="Date Placeholder 3">
            <a:extLst>
              <a:ext uri="{FF2B5EF4-FFF2-40B4-BE49-F238E27FC236}">
                <a16:creationId xmlns:a16="http://schemas.microsoft.com/office/drawing/2014/main" id="{5A66502E-72A9-AF47-778E-874AA5741532}"/>
              </a:ext>
            </a:extLst>
          </p:cNvPr>
          <p:cNvSpPr>
            <a:spLocks noGrp="1"/>
          </p:cNvSpPr>
          <p:nvPr>
            <p:ph type="dt" sz="half" idx="14"/>
          </p:nvPr>
        </p:nvSpPr>
        <p:spPr/>
        <p:txBody>
          <a:bodyPr/>
          <a:lstStyle>
            <a:lvl1pPr>
              <a:defRPr/>
            </a:lvl1pPr>
          </a:lstStyle>
          <a:p>
            <a:pPr>
              <a:defRPr/>
            </a:pPr>
            <a:endParaRPr lang="de-DE" dirty="0"/>
          </a:p>
        </p:txBody>
      </p:sp>
      <p:sp>
        <p:nvSpPr>
          <p:cNvPr id="5" name="Footer Placeholder 4">
            <a:extLst>
              <a:ext uri="{FF2B5EF4-FFF2-40B4-BE49-F238E27FC236}">
                <a16:creationId xmlns:a16="http://schemas.microsoft.com/office/drawing/2014/main" id="{88F5CB86-7F4C-4F60-5502-D97E23A0AC92}"/>
              </a:ext>
            </a:extLst>
          </p:cNvPr>
          <p:cNvSpPr>
            <a:spLocks noGrp="1"/>
          </p:cNvSpPr>
          <p:nvPr>
            <p:ph type="ftr" sz="quarter" idx="15"/>
          </p:nvPr>
        </p:nvSpPr>
        <p:spPr/>
        <p:txBody>
          <a:bodyPr/>
          <a:lstStyle>
            <a:lvl1pPr>
              <a:defRPr/>
            </a:lvl1pPr>
          </a:lstStyle>
          <a:p>
            <a:pPr>
              <a:defRPr/>
            </a:pPr>
            <a:endParaRPr lang="de-DE" dirty="0"/>
          </a:p>
        </p:txBody>
      </p:sp>
      <p:sp>
        <p:nvSpPr>
          <p:cNvPr id="6" name="Slide Number Placeholder 5">
            <a:extLst>
              <a:ext uri="{FF2B5EF4-FFF2-40B4-BE49-F238E27FC236}">
                <a16:creationId xmlns:a16="http://schemas.microsoft.com/office/drawing/2014/main" id="{768B94CC-91BE-B270-6F70-2115880A4E6E}"/>
              </a:ext>
            </a:extLst>
          </p:cNvPr>
          <p:cNvSpPr>
            <a:spLocks noGrp="1"/>
          </p:cNvSpPr>
          <p:nvPr>
            <p:ph type="sldNum" sz="quarter" idx="16"/>
          </p:nvPr>
        </p:nvSpPr>
        <p:spPr/>
        <p:txBody>
          <a:bodyPr/>
          <a:lstStyle>
            <a:lvl1pPr>
              <a:defRPr/>
            </a:lvl1pPr>
          </a:lstStyle>
          <a:p>
            <a:pPr>
              <a:defRPr/>
            </a:pPr>
            <a:fld id="{3CA4DC6C-8916-8249-9CC2-4C34E0ACF1F2}" type="slidenum">
              <a:rPr lang="de-DE" altLang="de-DE"/>
              <a:pPr>
                <a:defRPr/>
              </a:pPr>
              <a:t>‹Nr.›</a:t>
            </a:fld>
            <a:endParaRPr lang="de-DE" altLang="de-DE" dirty="0"/>
          </a:p>
        </p:txBody>
      </p:sp>
    </p:spTree>
    <p:extLst>
      <p:ext uri="{BB962C8B-B14F-4D97-AF65-F5344CB8AC3E}">
        <p14:creationId xmlns:p14="http://schemas.microsoft.com/office/powerpoint/2010/main" val="269345190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de-DE"/>
              <a:t>Mastertitelformat bearbeiten</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endParaRPr lang="en-US" dirty="0"/>
          </a:p>
        </p:txBody>
      </p:sp>
      <p:sp>
        <p:nvSpPr>
          <p:cNvPr id="4" name="Date Placeholder 3">
            <a:extLst>
              <a:ext uri="{FF2B5EF4-FFF2-40B4-BE49-F238E27FC236}">
                <a16:creationId xmlns:a16="http://schemas.microsoft.com/office/drawing/2014/main" id="{63069E24-A8CC-C02F-0AC3-2EA6780B1A61}"/>
              </a:ext>
            </a:extLst>
          </p:cNvPr>
          <p:cNvSpPr>
            <a:spLocks noGrp="1"/>
          </p:cNvSpPr>
          <p:nvPr>
            <p:ph type="dt" sz="half" idx="10"/>
          </p:nvPr>
        </p:nvSpPr>
        <p:spPr>
          <a:xfrm>
            <a:off x="681038" y="6142038"/>
            <a:ext cx="2228850" cy="365125"/>
          </a:xfrm>
        </p:spPr>
        <p:txBody>
          <a:bodyPr/>
          <a:lstStyle>
            <a:lvl1pPr>
              <a:defRPr smtClean="0"/>
            </a:lvl1pPr>
          </a:lstStyle>
          <a:p>
            <a:pPr>
              <a:defRPr/>
            </a:pPr>
            <a:fld id="{EA97C08D-C194-B648-B466-79B7E783EF2C}" type="datetimeFigureOut">
              <a:rPr lang="de-DE"/>
              <a:pPr>
                <a:defRPr/>
              </a:pPr>
              <a:t>27.09.2026</a:t>
            </a:fld>
            <a:endParaRPr lang="de-DE" dirty="0"/>
          </a:p>
        </p:txBody>
      </p:sp>
      <p:sp>
        <p:nvSpPr>
          <p:cNvPr id="5" name="Footer Placeholder 4">
            <a:extLst>
              <a:ext uri="{FF2B5EF4-FFF2-40B4-BE49-F238E27FC236}">
                <a16:creationId xmlns:a16="http://schemas.microsoft.com/office/drawing/2014/main" id="{755B0167-76A9-5EB9-7179-A4D8C0631750}"/>
              </a:ext>
            </a:extLst>
          </p:cNvPr>
          <p:cNvSpPr>
            <a:spLocks noGrp="1"/>
          </p:cNvSpPr>
          <p:nvPr>
            <p:ph type="ftr" sz="quarter" idx="11"/>
          </p:nvPr>
        </p:nvSpPr>
        <p:spPr>
          <a:xfrm>
            <a:off x="3281363" y="6142038"/>
            <a:ext cx="3343275" cy="365125"/>
          </a:xfrm>
        </p:spPr>
        <p:txBody>
          <a:bodyPr/>
          <a:lstStyle>
            <a:lvl1pPr>
              <a:defRPr dirty="0"/>
            </a:lvl1pPr>
          </a:lstStyle>
          <a:p>
            <a:pPr>
              <a:defRPr/>
            </a:pPr>
            <a:endParaRPr lang="de-DE" dirty="0"/>
          </a:p>
        </p:txBody>
      </p:sp>
      <p:sp>
        <p:nvSpPr>
          <p:cNvPr id="6" name="Slide Number Placeholder 5">
            <a:extLst>
              <a:ext uri="{FF2B5EF4-FFF2-40B4-BE49-F238E27FC236}">
                <a16:creationId xmlns:a16="http://schemas.microsoft.com/office/drawing/2014/main" id="{738909F0-4AD7-6AF3-577C-2361EDEC28F0}"/>
              </a:ext>
            </a:extLst>
          </p:cNvPr>
          <p:cNvSpPr>
            <a:spLocks noGrp="1"/>
          </p:cNvSpPr>
          <p:nvPr>
            <p:ph type="sldNum" sz="quarter" idx="12"/>
          </p:nvPr>
        </p:nvSpPr>
        <p:spPr>
          <a:xfrm>
            <a:off x="6996113" y="6142038"/>
            <a:ext cx="2228850" cy="365125"/>
          </a:xfrm>
        </p:spPr>
        <p:txBody>
          <a:bodyPr/>
          <a:lstStyle>
            <a:lvl1pPr>
              <a:defRPr/>
            </a:lvl1pPr>
          </a:lstStyle>
          <a:p>
            <a:pPr>
              <a:defRPr/>
            </a:pPr>
            <a:fld id="{2511B240-7F0B-A04F-96A4-07E6C273ECA5}" type="slidenum">
              <a:rPr lang="de-DE"/>
              <a:pPr>
                <a:defRPr/>
              </a:pPr>
              <a:t>‹Nr.›</a:t>
            </a:fld>
            <a:endParaRPr lang="de-DE" dirty="0"/>
          </a:p>
        </p:txBody>
      </p:sp>
    </p:spTree>
    <p:extLst>
      <p:ext uri="{BB962C8B-B14F-4D97-AF65-F5344CB8AC3E}">
        <p14:creationId xmlns:p14="http://schemas.microsoft.com/office/powerpoint/2010/main" val="16200835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a:xfrm>
            <a:off x="193359" y="136523"/>
            <a:ext cx="7828978" cy="1325563"/>
          </a:xfrm>
        </p:spPr>
        <p:txBody>
          <a:bodyPr/>
          <a:lstStyle/>
          <a:p>
            <a:r>
              <a:rPr lang="de-DE"/>
              <a:t>Mastertitelformat bearbeiten</a:t>
            </a:r>
            <a:endParaRPr lang="en-US" dirty="0"/>
          </a:p>
        </p:txBody>
      </p:sp>
      <p:sp>
        <p:nvSpPr>
          <p:cNvPr id="3" name="Content Placeholder 2"/>
          <p:cNvSpPr>
            <a:spLocks noGrp="1"/>
          </p:cNvSpPr>
          <p:nvPr>
            <p:ph idx="1"/>
          </p:nvPr>
        </p:nvSpPr>
        <p:spPr>
          <a:xfrm>
            <a:off x="681037" y="1569593"/>
            <a:ext cx="8543925"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a:extLst>
              <a:ext uri="{FF2B5EF4-FFF2-40B4-BE49-F238E27FC236}">
                <a16:creationId xmlns:a16="http://schemas.microsoft.com/office/drawing/2014/main" id="{A2E520BD-0783-E635-6CE8-DE7424D7EB40}"/>
              </a:ext>
            </a:extLst>
          </p:cNvPr>
          <p:cNvSpPr>
            <a:spLocks noGrp="1"/>
          </p:cNvSpPr>
          <p:nvPr>
            <p:ph type="dt" sz="half" idx="10"/>
          </p:nvPr>
        </p:nvSpPr>
        <p:spPr>
          <a:xfrm>
            <a:off x="601663" y="6027738"/>
            <a:ext cx="2228850" cy="365125"/>
          </a:xfrm>
        </p:spPr>
        <p:txBody>
          <a:bodyPr/>
          <a:lstStyle>
            <a:lvl1pPr>
              <a:defRPr/>
            </a:lvl1pPr>
          </a:lstStyle>
          <a:p>
            <a:pPr>
              <a:defRPr/>
            </a:pPr>
            <a:endParaRPr lang="de-DE" dirty="0"/>
          </a:p>
        </p:txBody>
      </p:sp>
      <p:sp>
        <p:nvSpPr>
          <p:cNvPr id="5" name="Footer Placeholder 4">
            <a:extLst>
              <a:ext uri="{FF2B5EF4-FFF2-40B4-BE49-F238E27FC236}">
                <a16:creationId xmlns:a16="http://schemas.microsoft.com/office/drawing/2014/main" id="{D70F144E-5AEB-6BAB-2A0C-666A34B7372F}"/>
              </a:ext>
            </a:extLst>
          </p:cNvPr>
          <p:cNvSpPr>
            <a:spLocks noGrp="1"/>
          </p:cNvSpPr>
          <p:nvPr>
            <p:ph type="ftr" sz="quarter" idx="11"/>
          </p:nvPr>
        </p:nvSpPr>
        <p:spPr>
          <a:xfrm>
            <a:off x="3241675" y="6027738"/>
            <a:ext cx="3343275" cy="365125"/>
          </a:xfrm>
        </p:spPr>
        <p:txBody>
          <a:bodyPr/>
          <a:lstStyle>
            <a:lvl1pPr>
              <a:defRPr/>
            </a:lvl1pPr>
          </a:lstStyle>
          <a:p>
            <a:pPr>
              <a:defRPr/>
            </a:pPr>
            <a:endParaRPr lang="de-DE" dirty="0"/>
          </a:p>
        </p:txBody>
      </p:sp>
      <p:sp>
        <p:nvSpPr>
          <p:cNvPr id="6" name="Slide Number Placeholder 5">
            <a:extLst>
              <a:ext uri="{FF2B5EF4-FFF2-40B4-BE49-F238E27FC236}">
                <a16:creationId xmlns:a16="http://schemas.microsoft.com/office/drawing/2014/main" id="{D37AF415-9F72-11B1-C3B4-8E53352D357E}"/>
              </a:ext>
            </a:extLst>
          </p:cNvPr>
          <p:cNvSpPr>
            <a:spLocks noGrp="1"/>
          </p:cNvSpPr>
          <p:nvPr>
            <p:ph type="sldNum" sz="quarter" idx="12"/>
          </p:nvPr>
        </p:nvSpPr>
        <p:spPr>
          <a:xfrm>
            <a:off x="6996113" y="6027738"/>
            <a:ext cx="2228850" cy="365125"/>
          </a:xfrm>
        </p:spPr>
        <p:txBody>
          <a:bodyPr/>
          <a:lstStyle>
            <a:lvl1pPr>
              <a:defRPr/>
            </a:lvl1pPr>
          </a:lstStyle>
          <a:p>
            <a:pPr>
              <a:defRPr/>
            </a:pPr>
            <a:fld id="{C3D94D58-A11C-0645-8E87-20E82F17B484}" type="slidenum">
              <a:rPr lang="de-DE" altLang="de-DE"/>
              <a:pPr>
                <a:defRPr/>
              </a:pPr>
              <a:t>‹Nr.›</a:t>
            </a:fld>
            <a:endParaRPr lang="de-DE" altLang="de-DE" dirty="0"/>
          </a:p>
        </p:txBody>
      </p:sp>
    </p:spTree>
    <p:extLst>
      <p:ext uri="{BB962C8B-B14F-4D97-AF65-F5344CB8AC3E}">
        <p14:creationId xmlns:p14="http://schemas.microsoft.com/office/powerpoint/2010/main" val="35702969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675878" y="1368364"/>
            <a:ext cx="8543925" cy="2852737"/>
          </a:xfrm>
        </p:spPr>
        <p:txBody>
          <a:bodyPr anchor="b"/>
          <a:lstStyle>
            <a:lvl1pPr>
              <a:defRPr sz="6000"/>
            </a:lvl1pPr>
          </a:lstStyle>
          <a:p>
            <a:r>
              <a:rPr lang="de-DE"/>
              <a:t>Mastertitelformat bearbeiten</a:t>
            </a:r>
            <a:endParaRPr lang="en-US" dirty="0"/>
          </a:p>
        </p:txBody>
      </p:sp>
      <p:sp>
        <p:nvSpPr>
          <p:cNvPr id="3" name="Text Placeholder 2"/>
          <p:cNvSpPr>
            <a:spLocks noGrp="1"/>
          </p:cNvSpPr>
          <p:nvPr>
            <p:ph type="body" idx="1"/>
          </p:nvPr>
        </p:nvSpPr>
        <p:spPr>
          <a:xfrm>
            <a:off x="675877" y="4430969"/>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e Placeholder 3">
            <a:extLst>
              <a:ext uri="{FF2B5EF4-FFF2-40B4-BE49-F238E27FC236}">
                <a16:creationId xmlns:a16="http://schemas.microsoft.com/office/drawing/2014/main" id="{CB5BF13F-B1F3-7AF2-2231-F2E617FD8334}"/>
              </a:ext>
            </a:extLst>
          </p:cNvPr>
          <p:cNvSpPr>
            <a:spLocks noGrp="1"/>
          </p:cNvSpPr>
          <p:nvPr>
            <p:ph type="dt" sz="half" idx="10"/>
          </p:nvPr>
        </p:nvSpPr>
        <p:spPr>
          <a:xfrm>
            <a:off x="676275" y="6121400"/>
            <a:ext cx="2228850" cy="365125"/>
          </a:xfrm>
        </p:spPr>
        <p:txBody>
          <a:bodyPr/>
          <a:lstStyle>
            <a:lvl1pPr>
              <a:defRPr/>
            </a:lvl1pPr>
          </a:lstStyle>
          <a:p>
            <a:pPr>
              <a:defRPr/>
            </a:pPr>
            <a:endParaRPr lang="de-DE" dirty="0"/>
          </a:p>
        </p:txBody>
      </p:sp>
      <p:sp>
        <p:nvSpPr>
          <p:cNvPr id="5" name="Footer Placeholder 4">
            <a:extLst>
              <a:ext uri="{FF2B5EF4-FFF2-40B4-BE49-F238E27FC236}">
                <a16:creationId xmlns:a16="http://schemas.microsoft.com/office/drawing/2014/main" id="{8C914D62-41B9-A003-64B5-8E9F88F7683F}"/>
              </a:ext>
            </a:extLst>
          </p:cNvPr>
          <p:cNvSpPr>
            <a:spLocks noGrp="1"/>
          </p:cNvSpPr>
          <p:nvPr>
            <p:ph type="ftr" sz="quarter" idx="11"/>
          </p:nvPr>
        </p:nvSpPr>
        <p:spPr>
          <a:xfrm>
            <a:off x="3276600" y="6121400"/>
            <a:ext cx="3343275" cy="365125"/>
          </a:xfrm>
        </p:spPr>
        <p:txBody>
          <a:bodyPr/>
          <a:lstStyle>
            <a:lvl1pPr>
              <a:defRPr/>
            </a:lvl1pPr>
          </a:lstStyle>
          <a:p>
            <a:pPr>
              <a:defRPr/>
            </a:pPr>
            <a:endParaRPr lang="de-DE" dirty="0"/>
          </a:p>
        </p:txBody>
      </p:sp>
      <p:sp>
        <p:nvSpPr>
          <p:cNvPr id="6" name="Slide Number Placeholder 5">
            <a:extLst>
              <a:ext uri="{FF2B5EF4-FFF2-40B4-BE49-F238E27FC236}">
                <a16:creationId xmlns:a16="http://schemas.microsoft.com/office/drawing/2014/main" id="{3EFFFC2B-16B2-3C4C-D617-4613B3071ADA}"/>
              </a:ext>
            </a:extLst>
          </p:cNvPr>
          <p:cNvSpPr>
            <a:spLocks noGrp="1"/>
          </p:cNvSpPr>
          <p:nvPr>
            <p:ph type="sldNum" sz="quarter" idx="12"/>
          </p:nvPr>
        </p:nvSpPr>
        <p:spPr>
          <a:xfrm>
            <a:off x="6991350" y="6140450"/>
            <a:ext cx="2228850" cy="365125"/>
          </a:xfrm>
        </p:spPr>
        <p:txBody>
          <a:bodyPr/>
          <a:lstStyle>
            <a:lvl1pPr>
              <a:defRPr/>
            </a:lvl1pPr>
          </a:lstStyle>
          <a:p>
            <a:pPr>
              <a:defRPr/>
            </a:pPr>
            <a:fld id="{1FE564F4-7F18-1F49-B6C7-D81396B59491}" type="slidenum">
              <a:rPr lang="de-DE" altLang="de-DE"/>
              <a:pPr>
                <a:defRPr/>
              </a:pPr>
              <a:t>‹Nr.›</a:t>
            </a:fld>
            <a:endParaRPr lang="de-DE" altLang="de-DE" dirty="0"/>
          </a:p>
        </p:txBody>
      </p:sp>
    </p:spTree>
    <p:extLst>
      <p:ext uri="{BB962C8B-B14F-4D97-AF65-F5344CB8AC3E}">
        <p14:creationId xmlns:p14="http://schemas.microsoft.com/office/powerpoint/2010/main" val="272847358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a:xfrm>
            <a:off x="619125" y="18255"/>
            <a:ext cx="8543925" cy="1325563"/>
          </a:xfrm>
        </p:spPr>
        <p:txBody>
          <a:bodyPr/>
          <a:lstStyle/>
          <a:p>
            <a:r>
              <a:rPr lang="de-DE"/>
              <a:t>Mastertitelformat bearbeiten</a:t>
            </a:r>
            <a:endParaRPr lang="en-US" dirty="0"/>
          </a:p>
        </p:txBody>
      </p:sp>
      <p:sp>
        <p:nvSpPr>
          <p:cNvPr id="3" name="Content Placeholder 2"/>
          <p:cNvSpPr>
            <a:spLocks noGrp="1"/>
          </p:cNvSpPr>
          <p:nvPr>
            <p:ph sz="half" idx="1"/>
          </p:nvPr>
        </p:nvSpPr>
        <p:spPr>
          <a:xfrm>
            <a:off x="619125" y="1544416"/>
            <a:ext cx="421005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Content Placeholder 3"/>
          <p:cNvSpPr>
            <a:spLocks noGrp="1"/>
          </p:cNvSpPr>
          <p:nvPr>
            <p:ph sz="half" idx="2"/>
          </p:nvPr>
        </p:nvSpPr>
        <p:spPr>
          <a:xfrm>
            <a:off x="4953000" y="1544416"/>
            <a:ext cx="421005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Date Placeholder 4">
            <a:extLst>
              <a:ext uri="{FF2B5EF4-FFF2-40B4-BE49-F238E27FC236}">
                <a16:creationId xmlns:a16="http://schemas.microsoft.com/office/drawing/2014/main" id="{B68D2FE2-A887-F1A7-E17F-50473E9194F1}"/>
              </a:ext>
            </a:extLst>
          </p:cNvPr>
          <p:cNvSpPr>
            <a:spLocks noGrp="1"/>
          </p:cNvSpPr>
          <p:nvPr>
            <p:ph type="dt" sz="half" idx="10"/>
          </p:nvPr>
        </p:nvSpPr>
        <p:spPr>
          <a:xfrm>
            <a:off x="619125" y="6088063"/>
            <a:ext cx="2228850" cy="365125"/>
          </a:xfrm>
        </p:spPr>
        <p:txBody>
          <a:bodyPr/>
          <a:lstStyle>
            <a:lvl1pPr>
              <a:defRPr/>
            </a:lvl1pPr>
          </a:lstStyle>
          <a:p>
            <a:pPr>
              <a:defRPr/>
            </a:pPr>
            <a:endParaRPr lang="de-DE" dirty="0"/>
          </a:p>
        </p:txBody>
      </p:sp>
      <p:sp>
        <p:nvSpPr>
          <p:cNvPr id="6" name="Footer Placeholder 5">
            <a:extLst>
              <a:ext uri="{FF2B5EF4-FFF2-40B4-BE49-F238E27FC236}">
                <a16:creationId xmlns:a16="http://schemas.microsoft.com/office/drawing/2014/main" id="{6EC79565-302B-E49D-B0DF-6FC58BF2A53C}"/>
              </a:ext>
            </a:extLst>
          </p:cNvPr>
          <p:cNvSpPr>
            <a:spLocks noGrp="1"/>
          </p:cNvSpPr>
          <p:nvPr>
            <p:ph type="ftr" sz="quarter" idx="11"/>
          </p:nvPr>
        </p:nvSpPr>
        <p:spPr>
          <a:xfrm>
            <a:off x="3249613" y="6096000"/>
            <a:ext cx="3343275" cy="365125"/>
          </a:xfrm>
        </p:spPr>
        <p:txBody>
          <a:bodyPr/>
          <a:lstStyle>
            <a:lvl1pPr>
              <a:defRPr/>
            </a:lvl1pPr>
          </a:lstStyle>
          <a:p>
            <a:pPr>
              <a:defRPr/>
            </a:pPr>
            <a:endParaRPr lang="de-DE" dirty="0"/>
          </a:p>
        </p:txBody>
      </p:sp>
      <p:sp>
        <p:nvSpPr>
          <p:cNvPr id="7" name="Slide Number Placeholder 6">
            <a:extLst>
              <a:ext uri="{FF2B5EF4-FFF2-40B4-BE49-F238E27FC236}">
                <a16:creationId xmlns:a16="http://schemas.microsoft.com/office/drawing/2014/main" id="{7BE75310-4A00-8FA8-AFCC-C4AA7B22427F}"/>
              </a:ext>
            </a:extLst>
          </p:cNvPr>
          <p:cNvSpPr>
            <a:spLocks noGrp="1"/>
          </p:cNvSpPr>
          <p:nvPr>
            <p:ph type="sldNum" sz="quarter" idx="12"/>
          </p:nvPr>
        </p:nvSpPr>
        <p:spPr>
          <a:xfrm>
            <a:off x="6996113" y="6096000"/>
            <a:ext cx="2228850" cy="365125"/>
          </a:xfrm>
        </p:spPr>
        <p:txBody>
          <a:bodyPr/>
          <a:lstStyle>
            <a:lvl1pPr>
              <a:defRPr/>
            </a:lvl1pPr>
          </a:lstStyle>
          <a:p>
            <a:pPr>
              <a:defRPr/>
            </a:pPr>
            <a:fld id="{B55C1562-04F4-7B45-814D-64AA3F863533}" type="slidenum">
              <a:rPr lang="de-DE" altLang="de-DE"/>
              <a:pPr>
                <a:defRPr/>
              </a:pPr>
              <a:t>‹Nr.›</a:t>
            </a:fld>
            <a:endParaRPr lang="de-DE" altLang="de-DE" dirty="0"/>
          </a:p>
        </p:txBody>
      </p:sp>
    </p:spTree>
    <p:extLst>
      <p:ext uri="{BB962C8B-B14F-4D97-AF65-F5344CB8AC3E}">
        <p14:creationId xmlns:p14="http://schemas.microsoft.com/office/powerpoint/2010/main" val="359253234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le 1"/>
          <p:cNvSpPr>
            <a:spLocks noGrp="1"/>
          </p:cNvSpPr>
          <p:nvPr>
            <p:ph type="title"/>
          </p:nvPr>
        </p:nvSpPr>
        <p:spPr>
          <a:xfrm>
            <a:off x="681037" y="23750"/>
            <a:ext cx="8543925" cy="1325563"/>
          </a:xfrm>
        </p:spPr>
        <p:txBody>
          <a:bodyPr/>
          <a:lstStyle/>
          <a:p>
            <a:r>
              <a:rPr lang="de-DE"/>
              <a:t>Mastertitelformat bearbeiten</a:t>
            </a:r>
            <a:endParaRPr lang="en-US" dirty="0"/>
          </a:p>
        </p:txBody>
      </p:sp>
      <p:sp>
        <p:nvSpPr>
          <p:cNvPr id="3" name="Text Placeholder 2"/>
          <p:cNvSpPr>
            <a:spLocks noGrp="1"/>
          </p:cNvSpPr>
          <p:nvPr>
            <p:ph type="body" idx="1"/>
          </p:nvPr>
        </p:nvSpPr>
        <p:spPr>
          <a:xfrm>
            <a:off x="679747" y="1396748"/>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Content Placeholder 3"/>
          <p:cNvSpPr>
            <a:spLocks noGrp="1"/>
          </p:cNvSpPr>
          <p:nvPr>
            <p:ph sz="half" idx="2"/>
          </p:nvPr>
        </p:nvSpPr>
        <p:spPr>
          <a:xfrm>
            <a:off x="679747" y="2268095"/>
            <a:ext cx="4190702"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Text Placeholder 4"/>
          <p:cNvSpPr>
            <a:spLocks noGrp="1"/>
          </p:cNvSpPr>
          <p:nvPr>
            <p:ph type="body" sz="quarter" idx="3"/>
          </p:nvPr>
        </p:nvSpPr>
        <p:spPr>
          <a:xfrm>
            <a:off x="5013622" y="1396748"/>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Content Placeholder 5"/>
          <p:cNvSpPr>
            <a:spLocks noGrp="1"/>
          </p:cNvSpPr>
          <p:nvPr>
            <p:ph sz="quarter" idx="4"/>
          </p:nvPr>
        </p:nvSpPr>
        <p:spPr>
          <a:xfrm>
            <a:off x="5013622" y="2268095"/>
            <a:ext cx="4211340"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7" name="Date Placeholder 6">
            <a:extLst>
              <a:ext uri="{FF2B5EF4-FFF2-40B4-BE49-F238E27FC236}">
                <a16:creationId xmlns:a16="http://schemas.microsoft.com/office/drawing/2014/main" id="{CECF4F6F-71B0-5183-F206-B7951F612C99}"/>
              </a:ext>
            </a:extLst>
          </p:cNvPr>
          <p:cNvSpPr>
            <a:spLocks noGrp="1"/>
          </p:cNvSpPr>
          <p:nvPr>
            <p:ph type="dt" sz="half" idx="10"/>
          </p:nvPr>
        </p:nvSpPr>
        <p:spPr>
          <a:xfrm>
            <a:off x="681038" y="6040438"/>
            <a:ext cx="2228850" cy="365125"/>
          </a:xfrm>
        </p:spPr>
        <p:txBody>
          <a:bodyPr/>
          <a:lstStyle>
            <a:lvl1pPr>
              <a:defRPr/>
            </a:lvl1pPr>
          </a:lstStyle>
          <a:p>
            <a:pPr>
              <a:defRPr/>
            </a:pPr>
            <a:endParaRPr lang="de-DE" dirty="0"/>
          </a:p>
        </p:txBody>
      </p:sp>
      <p:sp>
        <p:nvSpPr>
          <p:cNvPr id="8" name="Footer Placeholder 7">
            <a:extLst>
              <a:ext uri="{FF2B5EF4-FFF2-40B4-BE49-F238E27FC236}">
                <a16:creationId xmlns:a16="http://schemas.microsoft.com/office/drawing/2014/main" id="{A8A4FF0D-31B8-21BF-3C7A-AEAC14B26FAB}"/>
              </a:ext>
            </a:extLst>
          </p:cNvPr>
          <p:cNvSpPr>
            <a:spLocks noGrp="1"/>
          </p:cNvSpPr>
          <p:nvPr>
            <p:ph type="ftr" sz="quarter" idx="11"/>
          </p:nvPr>
        </p:nvSpPr>
        <p:spPr>
          <a:xfrm>
            <a:off x="3198813" y="6040438"/>
            <a:ext cx="3343275" cy="365125"/>
          </a:xfrm>
        </p:spPr>
        <p:txBody>
          <a:bodyPr/>
          <a:lstStyle>
            <a:lvl1pPr>
              <a:defRPr/>
            </a:lvl1pPr>
          </a:lstStyle>
          <a:p>
            <a:pPr>
              <a:defRPr/>
            </a:pPr>
            <a:endParaRPr lang="de-DE" dirty="0"/>
          </a:p>
        </p:txBody>
      </p:sp>
      <p:sp>
        <p:nvSpPr>
          <p:cNvPr id="9" name="Slide Number Placeholder 8">
            <a:extLst>
              <a:ext uri="{FF2B5EF4-FFF2-40B4-BE49-F238E27FC236}">
                <a16:creationId xmlns:a16="http://schemas.microsoft.com/office/drawing/2014/main" id="{4425795D-688E-95D9-F554-216DA7087B9D}"/>
              </a:ext>
            </a:extLst>
          </p:cNvPr>
          <p:cNvSpPr>
            <a:spLocks noGrp="1"/>
          </p:cNvSpPr>
          <p:nvPr>
            <p:ph type="sldNum" sz="quarter" idx="12"/>
          </p:nvPr>
        </p:nvSpPr>
        <p:spPr>
          <a:xfrm>
            <a:off x="6996113" y="6040438"/>
            <a:ext cx="2228850" cy="365125"/>
          </a:xfrm>
        </p:spPr>
        <p:txBody>
          <a:bodyPr/>
          <a:lstStyle>
            <a:lvl1pPr>
              <a:defRPr/>
            </a:lvl1pPr>
          </a:lstStyle>
          <a:p>
            <a:pPr>
              <a:defRPr/>
            </a:pPr>
            <a:fld id="{7DCEA7F8-998E-2148-9C99-160A0B853BED}" type="slidenum">
              <a:rPr lang="de-DE" altLang="de-DE"/>
              <a:pPr>
                <a:defRPr/>
              </a:pPr>
              <a:t>‹Nr.›</a:t>
            </a:fld>
            <a:endParaRPr lang="de-DE" altLang="de-DE" dirty="0"/>
          </a:p>
        </p:txBody>
      </p:sp>
    </p:spTree>
    <p:extLst>
      <p:ext uri="{BB962C8B-B14F-4D97-AF65-F5344CB8AC3E}">
        <p14:creationId xmlns:p14="http://schemas.microsoft.com/office/powerpoint/2010/main" val="295531241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a:xfrm>
            <a:off x="681037" y="123697"/>
            <a:ext cx="8543925" cy="1325563"/>
          </a:xfrm>
        </p:spPr>
        <p:txBody>
          <a:bodyPr/>
          <a:lstStyle/>
          <a:p>
            <a:r>
              <a:rPr lang="de-DE"/>
              <a:t>Mastertitelformat bearbeiten</a:t>
            </a:r>
            <a:endParaRPr lang="en-US" dirty="0"/>
          </a:p>
        </p:txBody>
      </p:sp>
      <p:sp>
        <p:nvSpPr>
          <p:cNvPr id="3" name="Date Placeholder 2">
            <a:extLst>
              <a:ext uri="{FF2B5EF4-FFF2-40B4-BE49-F238E27FC236}">
                <a16:creationId xmlns:a16="http://schemas.microsoft.com/office/drawing/2014/main" id="{65031A2C-E380-E460-8F36-39DF6FC53A09}"/>
              </a:ext>
            </a:extLst>
          </p:cNvPr>
          <p:cNvSpPr>
            <a:spLocks noGrp="1"/>
          </p:cNvSpPr>
          <p:nvPr>
            <p:ph type="dt" sz="half" idx="10"/>
          </p:nvPr>
        </p:nvSpPr>
        <p:spPr>
          <a:xfrm>
            <a:off x="681038" y="5991225"/>
            <a:ext cx="2228850" cy="365125"/>
          </a:xfrm>
        </p:spPr>
        <p:txBody>
          <a:bodyPr/>
          <a:lstStyle>
            <a:lvl1pPr>
              <a:defRPr/>
            </a:lvl1pPr>
          </a:lstStyle>
          <a:p>
            <a:pPr>
              <a:defRPr/>
            </a:pPr>
            <a:endParaRPr lang="de-DE" dirty="0"/>
          </a:p>
        </p:txBody>
      </p:sp>
      <p:sp>
        <p:nvSpPr>
          <p:cNvPr id="4" name="Footer Placeholder 3">
            <a:extLst>
              <a:ext uri="{FF2B5EF4-FFF2-40B4-BE49-F238E27FC236}">
                <a16:creationId xmlns:a16="http://schemas.microsoft.com/office/drawing/2014/main" id="{933D254F-726A-4706-AE17-66BC6B703CB3}"/>
              </a:ext>
            </a:extLst>
          </p:cNvPr>
          <p:cNvSpPr>
            <a:spLocks noGrp="1"/>
          </p:cNvSpPr>
          <p:nvPr>
            <p:ph type="ftr" sz="quarter" idx="11"/>
          </p:nvPr>
        </p:nvSpPr>
        <p:spPr>
          <a:xfrm>
            <a:off x="3281363" y="5991225"/>
            <a:ext cx="3343275" cy="365125"/>
          </a:xfrm>
        </p:spPr>
        <p:txBody>
          <a:bodyPr/>
          <a:lstStyle>
            <a:lvl1pPr>
              <a:defRPr/>
            </a:lvl1pPr>
          </a:lstStyle>
          <a:p>
            <a:pPr>
              <a:defRPr/>
            </a:pPr>
            <a:endParaRPr lang="de-DE" dirty="0"/>
          </a:p>
        </p:txBody>
      </p:sp>
      <p:sp>
        <p:nvSpPr>
          <p:cNvPr id="5" name="Slide Number Placeholder 4">
            <a:extLst>
              <a:ext uri="{FF2B5EF4-FFF2-40B4-BE49-F238E27FC236}">
                <a16:creationId xmlns:a16="http://schemas.microsoft.com/office/drawing/2014/main" id="{8A3608EA-74B9-D5D2-A329-F349E85B7816}"/>
              </a:ext>
            </a:extLst>
          </p:cNvPr>
          <p:cNvSpPr>
            <a:spLocks noGrp="1"/>
          </p:cNvSpPr>
          <p:nvPr>
            <p:ph type="sldNum" sz="quarter" idx="12"/>
          </p:nvPr>
        </p:nvSpPr>
        <p:spPr>
          <a:xfrm>
            <a:off x="6996113" y="5991225"/>
            <a:ext cx="2228850" cy="365125"/>
          </a:xfrm>
        </p:spPr>
        <p:txBody>
          <a:bodyPr/>
          <a:lstStyle>
            <a:lvl1pPr>
              <a:defRPr/>
            </a:lvl1pPr>
          </a:lstStyle>
          <a:p>
            <a:pPr>
              <a:defRPr/>
            </a:pPr>
            <a:fld id="{EA4E23D8-7CD4-9E47-A45E-4106098BE9DD}" type="slidenum">
              <a:rPr lang="de-DE" altLang="de-DE"/>
              <a:pPr>
                <a:defRPr/>
              </a:pPr>
              <a:t>‹Nr.›</a:t>
            </a:fld>
            <a:endParaRPr lang="de-DE" altLang="de-DE" dirty="0"/>
          </a:p>
        </p:txBody>
      </p:sp>
    </p:spTree>
    <p:extLst>
      <p:ext uri="{BB962C8B-B14F-4D97-AF65-F5344CB8AC3E}">
        <p14:creationId xmlns:p14="http://schemas.microsoft.com/office/powerpoint/2010/main" val="236994060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C8EEF35-5F4F-E9EC-ABCA-E91A612C4ED5}"/>
              </a:ext>
            </a:extLst>
          </p:cNvPr>
          <p:cNvSpPr>
            <a:spLocks noGrp="1"/>
          </p:cNvSpPr>
          <p:nvPr>
            <p:ph type="dt" sz="half" idx="10"/>
          </p:nvPr>
        </p:nvSpPr>
        <p:spPr>
          <a:xfrm>
            <a:off x="681038" y="5991225"/>
            <a:ext cx="2228850" cy="365125"/>
          </a:xfrm>
        </p:spPr>
        <p:txBody>
          <a:bodyPr/>
          <a:lstStyle>
            <a:lvl1pPr>
              <a:defRPr/>
            </a:lvl1pPr>
          </a:lstStyle>
          <a:p>
            <a:pPr>
              <a:defRPr/>
            </a:pPr>
            <a:endParaRPr lang="de-DE" dirty="0"/>
          </a:p>
        </p:txBody>
      </p:sp>
      <p:sp>
        <p:nvSpPr>
          <p:cNvPr id="3" name="Footer Placeholder 2">
            <a:extLst>
              <a:ext uri="{FF2B5EF4-FFF2-40B4-BE49-F238E27FC236}">
                <a16:creationId xmlns:a16="http://schemas.microsoft.com/office/drawing/2014/main" id="{7A972A32-DF80-7828-4424-DD45CF274804}"/>
              </a:ext>
            </a:extLst>
          </p:cNvPr>
          <p:cNvSpPr>
            <a:spLocks noGrp="1"/>
          </p:cNvSpPr>
          <p:nvPr>
            <p:ph type="ftr" sz="quarter" idx="11"/>
          </p:nvPr>
        </p:nvSpPr>
        <p:spPr>
          <a:xfrm>
            <a:off x="3281363" y="5991225"/>
            <a:ext cx="3343275" cy="365125"/>
          </a:xfrm>
        </p:spPr>
        <p:txBody>
          <a:bodyPr/>
          <a:lstStyle>
            <a:lvl1pPr>
              <a:defRPr/>
            </a:lvl1pPr>
          </a:lstStyle>
          <a:p>
            <a:pPr>
              <a:defRPr/>
            </a:pPr>
            <a:endParaRPr lang="de-DE" dirty="0"/>
          </a:p>
        </p:txBody>
      </p:sp>
      <p:sp>
        <p:nvSpPr>
          <p:cNvPr id="4" name="Slide Number Placeholder 3">
            <a:extLst>
              <a:ext uri="{FF2B5EF4-FFF2-40B4-BE49-F238E27FC236}">
                <a16:creationId xmlns:a16="http://schemas.microsoft.com/office/drawing/2014/main" id="{72BF1FEE-6409-7D36-7C03-3B98581B326C}"/>
              </a:ext>
            </a:extLst>
          </p:cNvPr>
          <p:cNvSpPr>
            <a:spLocks noGrp="1"/>
          </p:cNvSpPr>
          <p:nvPr>
            <p:ph type="sldNum" sz="quarter" idx="12"/>
          </p:nvPr>
        </p:nvSpPr>
        <p:spPr>
          <a:xfrm>
            <a:off x="6996113" y="5991225"/>
            <a:ext cx="2228850" cy="365125"/>
          </a:xfrm>
        </p:spPr>
        <p:txBody>
          <a:bodyPr/>
          <a:lstStyle>
            <a:lvl1pPr>
              <a:defRPr/>
            </a:lvl1pPr>
          </a:lstStyle>
          <a:p>
            <a:pPr>
              <a:defRPr/>
            </a:pPr>
            <a:fld id="{90E63FB5-B2E3-EA48-ADE5-8EB0EE97CFBC}" type="slidenum">
              <a:rPr lang="de-DE" altLang="de-DE"/>
              <a:pPr>
                <a:defRPr/>
              </a:pPr>
              <a:t>‹Nr.›</a:t>
            </a:fld>
            <a:endParaRPr lang="de-DE" altLang="de-DE" dirty="0"/>
          </a:p>
        </p:txBody>
      </p:sp>
    </p:spTree>
    <p:extLst>
      <p:ext uri="{BB962C8B-B14F-4D97-AF65-F5344CB8AC3E}">
        <p14:creationId xmlns:p14="http://schemas.microsoft.com/office/powerpoint/2010/main" val="345887525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de-DE"/>
              <a:t>Mastertitelformat bearbeiten</a:t>
            </a:r>
            <a:endParaRPr lang="en-US" dirty="0"/>
          </a:p>
        </p:txBody>
      </p:sp>
      <p:sp>
        <p:nvSpPr>
          <p:cNvPr id="3" name="Content Placeholder 2"/>
          <p:cNvSpPr>
            <a:spLocks noGrp="1"/>
          </p:cNvSpPr>
          <p:nvPr>
            <p:ph idx="1"/>
          </p:nvPr>
        </p:nvSpPr>
        <p:spPr>
          <a:xfrm>
            <a:off x="4211340" y="987426"/>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e Placeholder 4">
            <a:extLst>
              <a:ext uri="{FF2B5EF4-FFF2-40B4-BE49-F238E27FC236}">
                <a16:creationId xmlns:a16="http://schemas.microsoft.com/office/drawing/2014/main" id="{DBD9F4EF-0DCE-D526-CB55-2272056FC5D2}"/>
              </a:ext>
            </a:extLst>
          </p:cNvPr>
          <p:cNvSpPr>
            <a:spLocks noGrp="1"/>
          </p:cNvSpPr>
          <p:nvPr>
            <p:ph type="dt" sz="half" idx="10"/>
          </p:nvPr>
        </p:nvSpPr>
        <p:spPr>
          <a:xfrm>
            <a:off x="681038" y="6035675"/>
            <a:ext cx="2228850" cy="365125"/>
          </a:xfrm>
        </p:spPr>
        <p:txBody>
          <a:bodyPr/>
          <a:lstStyle>
            <a:lvl1pPr>
              <a:defRPr/>
            </a:lvl1pPr>
          </a:lstStyle>
          <a:p>
            <a:pPr>
              <a:defRPr/>
            </a:pPr>
            <a:endParaRPr lang="de-DE" dirty="0"/>
          </a:p>
        </p:txBody>
      </p:sp>
      <p:sp>
        <p:nvSpPr>
          <p:cNvPr id="6" name="Footer Placeholder 5">
            <a:extLst>
              <a:ext uri="{FF2B5EF4-FFF2-40B4-BE49-F238E27FC236}">
                <a16:creationId xmlns:a16="http://schemas.microsoft.com/office/drawing/2014/main" id="{6201F2A5-B229-CB65-E3B1-3E56113C2843}"/>
              </a:ext>
            </a:extLst>
          </p:cNvPr>
          <p:cNvSpPr>
            <a:spLocks noGrp="1"/>
          </p:cNvSpPr>
          <p:nvPr>
            <p:ph type="ftr" sz="quarter" idx="11"/>
          </p:nvPr>
        </p:nvSpPr>
        <p:spPr>
          <a:xfrm>
            <a:off x="3281363" y="6035675"/>
            <a:ext cx="3343275" cy="365125"/>
          </a:xfrm>
        </p:spPr>
        <p:txBody>
          <a:bodyPr/>
          <a:lstStyle>
            <a:lvl1pPr>
              <a:defRPr/>
            </a:lvl1pPr>
          </a:lstStyle>
          <a:p>
            <a:pPr>
              <a:defRPr/>
            </a:pPr>
            <a:endParaRPr lang="de-DE" dirty="0"/>
          </a:p>
        </p:txBody>
      </p:sp>
      <p:sp>
        <p:nvSpPr>
          <p:cNvPr id="7" name="Slide Number Placeholder 6">
            <a:extLst>
              <a:ext uri="{FF2B5EF4-FFF2-40B4-BE49-F238E27FC236}">
                <a16:creationId xmlns:a16="http://schemas.microsoft.com/office/drawing/2014/main" id="{4DEA890F-2CA8-51C5-0E98-DD311447BED9}"/>
              </a:ext>
            </a:extLst>
          </p:cNvPr>
          <p:cNvSpPr>
            <a:spLocks noGrp="1"/>
          </p:cNvSpPr>
          <p:nvPr>
            <p:ph type="sldNum" sz="quarter" idx="12"/>
          </p:nvPr>
        </p:nvSpPr>
        <p:spPr>
          <a:xfrm>
            <a:off x="6996113" y="6051550"/>
            <a:ext cx="2228850" cy="365125"/>
          </a:xfrm>
        </p:spPr>
        <p:txBody>
          <a:bodyPr/>
          <a:lstStyle>
            <a:lvl1pPr>
              <a:defRPr/>
            </a:lvl1pPr>
          </a:lstStyle>
          <a:p>
            <a:pPr>
              <a:defRPr/>
            </a:pPr>
            <a:fld id="{E100DD5F-9353-0944-ABC4-60BFBFEA84C0}" type="slidenum">
              <a:rPr lang="de-DE" altLang="de-DE"/>
              <a:pPr>
                <a:defRPr/>
              </a:pPr>
              <a:t>‹Nr.›</a:t>
            </a:fld>
            <a:endParaRPr lang="de-DE" altLang="de-DE" dirty="0"/>
          </a:p>
        </p:txBody>
      </p:sp>
    </p:spTree>
    <p:extLst>
      <p:ext uri="{BB962C8B-B14F-4D97-AF65-F5344CB8AC3E}">
        <p14:creationId xmlns:p14="http://schemas.microsoft.com/office/powerpoint/2010/main" val="253578720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de-DE"/>
              <a:t>Mastertitelformat bearbeiten</a:t>
            </a:r>
            <a:endParaRPr lang="en-US" dirty="0"/>
          </a:p>
        </p:txBody>
      </p:sp>
      <p:sp>
        <p:nvSpPr>
          <p:cNvPr id="3" name="Picture Placeholder 2"/>
          <p:cNvSpPr>
            <a:spLocks noGrp="1" noChangeAspect="1"/>
          </p:cNvSpPr>
          <p:nvPr>
            <p:ph type="pic" idx="1"/>
          </p:nvPr>
        </p:nvSpPr>
        <p:spPr>
          <a:xfrm>
            <a:off x="4211340" y="987426"/>
            <a:ext cx="5014913"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de-DE" noProof="0" dirty="0"/>
              <a:t>Bild durch Klicken auf Symbol hinzufügen</a:t>
            </a:r>
            <a:endParaRPr lang="en-US" noProof="0"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e Placeholder 4">
            <a:extLst>
              <a:ext uri="{FF2B5EF4-FFF2-40B4-BE49-F238E27FC236}">
                <a16:creationId xmlns:a16="http://schemas.microsoft.com/office/drawing/2014/main" id="{756730F7-D70A-403D-06A3-E74BDD7ACD58}"/>
              </a:ext>
            </a:extLst>
          </p:cNvPr>
          <p:cNvSpPr>
            <a:spLocks noGrp="1"/>
          </p:cNvSpPr>
          <p:nvPr>
            <p:ph type="dt" sz="half" idx="10"/>
          </p:nvPr>
        </p:nvSpPr>
        <p:spPr>
          <a:xfrm>
            <a:off x="681038" y="5995988"/>
            <a:ext cx="2228850" cy="365125"/>
          </a:xfrm>
        </p:spPr>
        <p:txBody>
          <a:bodyPr/>
          <a:lstStyle>
            <a:lvl1pPr>
              <a:defRPr/>
            </a:lvl1pPr>
          </a:lstStyle>
          <a:p>
            <a:pPr>
              <a:defRPr/>
            </a:pPr>
            <a:endParaRPr lang="de-DE" dirty="0"/>
          </a:p>
        </p:txBody>
      </p:sp>
      <p:sp>
        <p:nvSpPr>
          <p:cNvPr id="6" name="Footer Placeholder 5">
            <a:extLst>
              <a:ext uri="{FF2B5EF4-FFF2-40B4-BE49-F238E27FC236}">
                <a16:creationId xmlns:a16="http://schemas.microsoft.com/office/drawing/2014/main" id="{547C40FF-0CDC-4EA1-0F87-E748B4214EE0}"/>
              </a:ext>
            </a:extLst>
          </p:cNvPr>
          <p:cNvSpPr>
            <a:spLocks noGrp="1"/>
          </p:cNvSpPr>
          <p:nvPr>
            <p:ph type="ftr" sz="quarter" idx="11"/>
          </p:nvPr>
        </p:nvSpPr>
        <p:spPr>
          <a:xfrm>
            <a:off x="3281363" y="6035675"/>
            <a:ext cx="3343275" cy="365125"/>
          </a:xfrm>
        </p:spPr>
        <p:txBody>
          <a:bodyPr/>
          <a:lstStyle>
            <a:lvl1pPr>
              <a:defRPr/>
            </a:lvl1pPr>
          </a:lstStyle>
          <a:p>
            <a:pPr>
              <a:defRPr/>
            </a:pPr>
            <a:endParaRPr lang="de-DE" dirty="0"/>
          </a:p>
        </p:txBody>
      </p:sp>
      <p:sp>
        <p:nvSpPr>
          <p:cNvPr id="7" name="Slide Number Placeholder 6">
            <a:extLst>
              <a:ext uri="{FF2B5EF4-FFF2-40B4-BE49-F238E27FC236}">
                <a16:creationId xmlns:a16="http://schemas.microsoft.com/office/drawing/2014/main" id="{F4D84202-A85B-7858-C3F9-F07771D200B3}"/>
              </a:ext>
            </a:extLst>
          </p:cNvPr>
          <p:cNvSpPr>
            <a:spLocks noGrp="1"/>
          </p:cNvSpPr>
          <p:nvPr>
            <p:ph type="sldNum" sz="quarter" idx="12"/>
          </p:nvPr>
        </p:nvSpPr>
        <p:spPr>
          <a:xfrm>
            <a:off x="6996113" y="6035675"/>
            <a:ext cx="2228850" cy="365125"/>
          </a:xfrm>
        </p:spPr>
        <p:txBody>
          <a:bodyPr/>
          <a:lstStyle>
            <a:lvl1pPr>
              <a:defRPr/>
            </a:lvl1pPr>
          </a:lstStyle>
          <a:p>
            <a:pPr>
              <a:defRPr/>
            </a:pPr>
            <a:fld id="{9C1B2E31-FE6E-B24F-9B39-170707E1B334}" type="slidenum">
              <a:rPr lang="de-DE" altLang="de-DE"/>
              <a:pPr>
                <a:defRPr/>
              </a:pPr>
              <a:t>‹Nr.›</a:t>
            </a:fld>
            <a:endParaRPr lang="de-DE" altLang="de-DE" dirty="0"/>
          </a:p>
        </p:txBody>
      </p:sp>
    </p:spTree>
    <p:extLst>
      <p:ext uri="{BB962C8B-B14F-4D97-AF65-F5344CB8AC3E}">
        <p14:creationId xmlns:p14="http://schemas.microsoft.com/office/powerpoint/2010/main" val="25042297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le 1"/>
          <p:cNvSpPr>
            <a:spLocks noGrp="1"/>
          </p:cNvSpPr>
          <p:nvPr>
            <p:ph type="title"/>
          </p:nvPr>
        </p:nvSpPr>
        <p:spPr>
          <a:xfrm>
            <a:off x="681037" y="135889"/>
            <a:ext cx="8543925" cy="1325563"/>
          </a:xfrm>
        </p:spPr>
        <p:txBody>
          <a:bodyPr/>
          <a:lstStyle/>
          <a:p>
            <a:r>
              <a:rPr lang="de-DE"/>
              <a:t>Mastertitelformat bearbeiten</a:t>
            </a:r>
            <a:endParaRPr lang="en-US" dirty="0"/>
          </a:p>
        </p:txBody>
      </p:sp>
      <p:sp>
        <p:nvSpPr>
          <p:cNvPr id="3" name="Vertical Text Placeholder 2"/>
          <p:cNvSpPr>
            <a:spLocks noGrp="1"/>
          </p:cNvSpPr>
          <p:nvPr>
            <p:ph type="body" orient="vert" idx="1"/>
          </p:nvPr>
        </p:nvSpPr>
        <p:spPr>
          <a:xfrm>
            <a:off x="681036" y="1557401"/>
            <a:ext cx="8543925" cy="43513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a:extLst>
              <a:ext uri="{FF2B5EF4-FFF2-40B4-BE49-F238E27FC236}">
                <a16:creationId xmlns:a16="http://schemas.microsoft.com/office/drawing/2014/main" id="{3B5121FD-AB3F-CD2C-3949-62F86FC4DEDF}"/>
              </a:ext>
            </a:extLst>
          </p:cNvPr>
          <p:cNvSpPr>
            <a:spLocks noGrp="1"/>
          </p:cNvSpPr>
          <p:nvPr>
            <p:ph type="dt" sz="half" idx="10"/>
          </p:nvPr>
        </p:nvSpPr>
        <p:spPr>
          <a:xfrm>
            <a:off x="681038" y="6021388"/>
            <a:ext cx="2228850" cy="365125"/>
          </a:xfrm>
        </p:spPr>
        <p:txBody>
          <a:bodyPr/>
          <a:lstStyle>
            <a:lvl1pPr>
              <a:defRPr/>
            </a:lvl1pPr>
          </a:lstStyle>
          <a:p>
            <a:pPr>
              <a:defRPr/>
            </a:pPr>
            <a:endParaRPr lang="de-DE" dirty="0"/>
          </a:p>
        </p:txBody>
      </p:sp>
      <p:sp>
        <p:nvSpPr>
          <p:cNvPr id="5" name="Footer Placeholder 4">
            <a:extLst>
              <a:ext uri="{FF2B5EF4-FFF2-40B4-BE49-F238E27FC236}">
                <a16:creationId xmlns:a16="http://schemas.microsoft.com/office/drawing/2014/main" id="{2E14F0A4-7D42-BD90-6359-E6A863C12ABA}"/>
              </a:ext>
            </a:extLst>
          </p:cNvPr>
          <p:cNvSpPr>
            <a:spLocks noGrp="1"/>
          </p:cNvSpPr>
          <p:nvPr>
            <p:ph type="ftr" sz="quarter" idx="11"/>
          </p:nvPr>
        </p:nvSpPr>
        <p:spPr>
          <a:xfrm>
            <a:off x="3281363" y="6021388"/>
            <a:ext cx="3343275" cy="365125"/>
          </a:xfrm>
        </p:spPr>
        <p:txBody>
          <a:bodyPr/>
          <a:lstStyle>
            <a:lvl1pPr>
              <a:defRPr/>
            </a:lvl1pPr>
          </a:lstStyle>
          <a:p>
            <a:pPr>
              <a:defRPr/>
            </a:pPr>
            <a:endParaRPr lang="de-DE" dirty="0"/>
          </a:p>
        </p:txBody>
      </p:sp>
      <p:sp>
        <p:nvSpPr>
          <p:cNvPr id="6" name="Slide Number Placeholder 5">
            <a:extLst>
              <a:ext uri="{FF2B5EF4-FFF2-40B4-BE49-F238E27FC236}">
                <a16:creationId xmlns:a16="http://schemas.microsoft.com/office/drawing/2014/main" id="{27F65BAF-E011-A8F5-59E8-AFA5094B9EFF}"/>
              </a:ext>
            </a:extLst>
          </p:cNvPr>
          <p:cNvSpPr>
            <a:spLocks noGrp="1"/>
          </p:cNvSpPr>
          <p:nvPr>
            <p:ph type="sldNum" sz="quarter" idx="12"/>
          </p:nvPr>
        </p:nvSpPr>
        <p:spPr>
          <a:xfrm>
            <a:off x="6996113" y="6021388"/>
            <a:ext cx="2228850" cy="365125"/>
          </a:xfrm>
        </p:spPr>
        <p:txBody>
          <a:bodyPr/>
          <a:lstStyle>
            <a:lvl1pPr>
              <a:defRPr/>
            </a:lvl1pPr>
          </a:lstStyle>
          <a:p>
            <a:pPr>
              <a:defRPr/>
            </a:pPr>
            <a:fld id="{07726E53-C510-B84F-8CBC-E74736BCC10F}" type="slidenum">
              <a:rPr lang="de-DE" altLang="de-DE"/>
              <a:pPr>
                <a:defRPr/>
              </a:pPr>
              <a:t>‹Nr.›</a:t>
            </a:fld>
            <a:endParaRPr lang="de-DE" altLang="de-DE" dirty="0"/>
          </a:p>
        </p:txBody>
      </p:sp>
    </p:spTree>
    <p:extLst>
      <p:ext uri="{BB962C8B-B14F-4D97-AF65-F5344CB8AC3E}">
        <p14:creationId xmlns:p14="http://schemas.microsoft.com/office/powerpoint/2010/main" val="166723976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4950587"/>
          </a:xfrm>
        </p:spPr>
        <p:txBody>
          <a:bodyPr vert="eaVert"/>
          <a:lstStyle/>
          <a:p>
            <a:r>
              <a:rPr lang="de-DE"/>
              <a:t>Mastertitelformat bearbeiten</a:t>
            </a:r>
            <a:endParaRPr lang="en-US" dirty="0"/>
          </a:p>
        </p:txBody>
      </p:sp>
      <p:sp>
        <p:nvSpPr>
          <p:cNvPr id="3" name="Vertical Text Placeholder 2"/>
          <p:cNvSpPr>
            <a:spLocks noGrp="1"/>
          </p:cNvSpPr>
          <p:nvPr>
            <p:ph type="body" orient="vert" idx="1"/>
          </p:nvPr>
        </p:nvSpPr>
        <p:spPr>
          <a:xfrm>
            <a:off x="681038" y="365125"/>
            <a:ext cx="6284119" cy="4950587"/>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a:extLst>
              <a:ext uri="{FF2B5EF4-FFF2-40B4-BE49-F238E27FC236}">
                <a16:creationId xmlns:a16="http://schemas.microsoft.com/office/drawing/2014/main" id="{2C45A570-7026-14A8-8FFB-80825AA8D623}"/>
              </a:ext>
            </a:extLst>
          </p:cNvPr>
          <p:cNvSpPr>
            <a:spLocks noGrp="1"/>
          </p:cNvSpPr>
          <p:nvPr>
            <p:ph type="dt" sz="half" idx="10"/>
          </p:nvPr>
        </p:nvSpPr>
        <p:spPr>
          <a:xfrm>
            <a:off x="681038" y="6007100"/>
            <a:ext cx="2228850" cy="365125"/>
          </a:xfrm>
        </p:spPr>
        <p:txBody>
          <a:bodyPr/>
          <a:lstStyle>
            <a:lvl1pPr>
              <a:defRPr/>
            </a:lvl1pPr>
          </a:lstStyle>
          <a:p>
            <a:pPr>
              <a:defRPr/>
            </a:pPr>
            <a:endParaRPr lang="de-DE" dirty="0"/>
          </a:p>
        </p:txBody>
      </p:sp>
      <p:sp>
        <p:nvSpPr>
          <p:cNvPr id="5" name="Footer Placeholder 4">
            <a:extLst>
              <a:ext uri="{FF2B5EF4-FFF2-40B4-BE49-F238E27FC236}">
                <a16:creationId xmlns:a16="http://schemas.microsoft.com/office/drawing/2014/main" id="{1177EC16-41EB-3664-3C43-8FFC48B69F98}"/>
              </a:ext>
            </a:extLst>
          </p:cNvPr>
          <p:cNvSpPr>
            <a:spLocks noGrp="1"/>
          </p:cNvSpPr>
          <p:nvPr>
            <p:ph type="ftr" sz="quarter" idx="11"/>
          </p:nvPr>
        </p:nvSpPr>
        <p:spPr>
          <a:xfrm>
            <a:off x="3281363" y="6007100"/>
            <a:ext cx="3343275" cy="365125"/>
          </a:xfrm>
        </p:spPr>
        <p:txBody>
          <a:bodyPr/>
          <a:lstStyle>
            <a:lvl1pPr>
              <a:defRPr/>
            </a:lvl1pPr>
          </a:lstStyle>
          <a:p>
            <a:pPr>
              <a:defRPr/>
            </a:pPr>
            <a:endParaRPr lang="de-DE" dirty="0"/>
          </a:p>
        </p:txBody>
      </p:sp>
      <p:sp>
        <p:nvSpPr>
          <p:cNvPr id="6" name="Slide Number Placeholder 5">
            <a:extLst>
              <a:ext uri="{FF2B5EF4-FFF2-40B4-BE49-F238E27FC236}">
                <a16:creationId xmlns:a16="http://schemas.microsoft.com/office/drawing/2014/main" id="{F6EF3CAD-C4D3-7F9F-7107-DE56A61ED6CF}"/>
              </a:ext>
            </a:extLst>
          </p:cNvPr>
          <p:cNvSpPr>
            <a:spLocks noGrp="1"/>
          </p:cNvSpPr>
          <p:nvPr>
            <p:ph type="sldNum" sz="quarter" idx="12"/>
          </p:nvPr>
        </p:nvSpPr>
        <p:spPr>
          <a:xfrm>
            <a:off x="6965950" y="5969000"/>
            <a:ext cx="2228850" cy="365125"/>
          </a:xfrm>
        </p:spPr>
        <p:txBody>
          <a:bodyPr/>
          <a:lstStyle>
            <a:lvl1pPr>
              <a:defRPr/>
            </a:lvl1pPr>
          </a:lstStyle>
          <a:p>
            <a:pPr>
              <a:defRPr/>
            </a:pPr>
            <a:fld id="{40686F5F-F5E8-0D4F-978A-B0987711E3E1}" type="slidenum">
              <a:rPr lang="de-DE" altLang="de-DE"/>
              <a:pPr>
                <a:defRPr/>
              </a:pPr>
              <a:t>‹Nr.›</a:t>
            </a:fld>
            <a:endParaRPr lang="de-DE" altLang="de-DE" dirty="0"/>
          </a:p>
        </p:txBody>
      </p:sp>
    </p:spTree>
    <p:extLst>
      <p:ext uri="{BB962C8B-B14F-4D97-AF65-F5344CB8AC3E}">
        <p14:creationId xmlns:p14="http://schemas.microsoft.com/office/powerpoint/2010/main" val="23866630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image" Target="../media/image2.png"/><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2.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A6B06180-26CC-73FE-12F6-9304CC0A0ED5}"/>
              </a:ext>
            </a:extLst>
          </p:cNvPr>
          <p:cNvSpPr>
            <a:spLocks noGrp="1" noChangeArrowheads="1"/>
          </p:cNvSpPr>
          <p:nvPr>
            <p:ph type="title"/>
          </p:nvPr>
        </p:nvSpPr>
        <p:spPr bwMode="auto">
          <a:xfrm>
            <a:off x="550863" y="609600"/>
            <a:ext cx="6983412" cy="1320800"/>
          </a:xfrm>
          <a:prstGeom prst="rect">
            <a:avLst/>
          </a:prstGeom>
          <a:noFill/>
          <a:ln>
            <a:noFill/>
          </a:ln>
        </p:spPr>
        <p:txBody>
          <a:bodyPr vert="horz" wrap="square" lIns="91440" tIns="45720" rIns="91440" bIns="45720" numCol="1" anchor="t" anchorCtr="0" compatLnSpc="1">
            <a:prstTxWarp prst="textNoShape">
              <a:avLst/>
            </a:prstTxWarp>
          </a:bodyPr>
          <a:lstStyle/>
          <a:p>
            <a:pPr lvl="0"/>
            <a:r>
              <a:rPr lang="de-DE" altLang="de-DE"/>
              <a:t>Mastertitelformat bearbeiten</a:t>
            </a:r>
            <a:endParaRPr lang="en-US" altLang="de-DE"/>
          </a:p>
        </p:txBody>
      </p:sp>
      <p:sp>
        <p:nvSpPr>
          <p:cNvPr id="1027" name="Text Placeholder 2">
            <a:extLst>
              <a:ext uri="{FF2B5EF4-FFF2-40B4-BE49-F238E27FC236}">
                <a16:creationId xmlns:a16="http://schemas.microsoft.com/office/drawing/2014/main" id="{3AD7D11B-2FB8-4D16-9C66-D2BD0DB7F009}"/>
              </a:ext>
            </a:extLst>
          </p:cNvPr>
          <p:cNvSpPr>
            <a:spLocks noGrp="1" noChangeArrowheads="1"/>
          </p:cNvSpPr>
          <p:nvPr>
            <p:ph type="body" idx="1"/>
          </p:nvPr>
        </p:nvSpPr>
        <p:spPr bwMode="auto">
          <a:xfrm>
            <a:off x="550863" y="2160588"/>
            <a:ext cx="6983412" cy="3881437"/>
          </a:xfrm>
          <a:prstGeom prst="rect">
            <a:avLst/>
          </a:prstGeom>
          <a:noFill/>
          <a:ln>
            <a:noFill/>
          </a:ln>
        </p:spPr>
        <p:txBody>
          <a:bodyPr vert="horz" wrap="square" lIns="91440" tIns="45720" rIns="91440" bIns="45720" numCol="1" anchor="t" anchorCtr="0" compatLnSpc="1">
            <a:prstTxWarp prst="textNoShape">
              <a:avLst/>
            </a:prstTxWarp>
          </a:bodyPr>
          <a:lstStyle/>
          <a:p>
            <a:pPr lvl="0"/>
            <a:r>
              <a:rPr lang="de-DE" altLang="de-DE"/>
              <a:t>Mastertextformat bearbeiten</a:t>
            </a:r>
          </a:p>
          <a:p>
            <a:pPr lvl="1"/>
            <a:r>
              <a:rPr lang="de-DE" altLang="de-DE"/>
              <a:t>Zweite Ebene</a:t>
            </a:r>
          </a:p>
          <a:p>
            <a:pPr lvl="2"/>
            <a:r>
              <a:rPr lang="de-DE" altLang="de-DE"/>
              <a:t>Dritte Ebene</a:t>
            </a:r>
          </a:p>
          <a:p>
            <a:pPr lvl="3"/>
            <a:r>
              <a:rPr lang="de-DE" altLang="de-DE"/>
              <a:t>Vierte Ebene</a:t>
            </a:r>
          </a:p>
          <a:p>
            <a:pPr lvl="4"/>
            <a:r>
              <a:rPr lang="de-DE" altLang="de-DE"/>
              <a:t>Fünfte Ebene</a:t>
            </a:r>
            <a:endParaRPr lang="en-US" altLang="de-DE"/>
          </a:p>
        </p:txBody>
      </p:sp>
      <p:sp>
        <p:nvSpPr>
          <p:cNvPr id="4" name="Date Placeholder 3">
            <a:extLst>
              <a:ext uri="{FF2B5EF4-FFF2-40B4-BE49-F238E27FC236}">
                <a16:creationId xmlns:a16="http://schemas.microsoft.com/office/drawing/2014/main" id="{177BC0C8-EAEB-29F7-4B6C-F8CF77707854}"/>
              </a:ext>
            </a:extLst>
          </p:cNvPr>
          <p:cNvSpPr>
            <a:spLocks noGrp="1"/>
          </p:cNvSpPr>
          <p:nvPr>
            <p:ph type="dt" sz="half" idx="2"/>
          </p:nvPr>
        </p:nvSpPr>
        <p:spPr>
          <a:xfrm>
            <a:off x="5854700" y="6042025"/>
            <a:ext cx="739775" cy="365125"/>
          </a:xfrm>
          <a:prstGeom prst="rect">
            <a:avLst/>
          </a:prstGeom>
        </p:spPr>
        <p:txBody>
          <a:bodyPr vert="horz" lIns="91440" tIns="45720" rIns="91440" bIns="45720" rtlCol="0" anchor="ctr"/>
          <a:lstStyle>
            <a:lvl1pPr algn="r" eaLnBrk="1" fontAlgn="auto" hangingPunct="1">
              <a:spcBef>
                <a:spcPts val="0"/>
              </a:spcBef>
              <a:spcAft>
                <a:spcPts val="0"/>
              </a:spcAft>
              <a:defRPr sz="548">
                <a:solidFill>
                  <a:schemeClr val="tx1">
                    <a:tint val="75000"/>
                  </a:schemeClr>
                </a:solidFill>
                <a:latin typeface="+mn-lt"/>
              </a:defRPr>
            </a:lvl1pPr>
          </a:lstStyle>
          <a:p>
            <a:pPr>
              <a:defRPr/>
            </a:pPr>
            <a:endParaRPr lang="de-DE" dirty="0"/>
          </a:p>
        </p:txBody>
      </p:sp>
      <p:sp>
        <p:nvSpPr>
          <p:cNvPr id="5" name="Footer Placeholder 4">
            <a:extLst>
              <a:ext uri="{FF2B5EF4-FFF2-40B4-BE49-F238E27FC236}">
                <a16:creationId xmlns:a16="http://schemas.microsoft.com/office/drawing/2014/main" id="{78B0B9FA-8AFD-3796-7B31-EBF5B22317C6}"/>
              </a:ext>
            </a:extLst>
          </p:cNvPr>
          <p:cNvSpPr>
            <a:spLocks noGrp="1"/>
          </p:cNvSpPr>
          <p:nvPr>
            <p:ph type="ftr" sz="quarter" idx="3"/>
          </p:nvPr>
        </p:nvSpPr>
        <p:spPr>
          <a:xfrm>
            <a:off x="550863" y="6042025"/>
            <a:ext cx="5114925" cy="365125"/>
          </a:xfrm>
          <a:prstGeom prst="rect">
            <a:avLst/>
          </a:prstGeom>
        </p:spPr>
        <p:txBody>
          <a:bodyPr vert="horz" lIns="91440" tIns="45720" rIns="91440" bIns="45720" rtlCol="0" anchor="ctr"/>
          <a:lstStyle>
            <a:lvl1pPr algn="l" eaLnBrk="1" fontAlgn="auto" hangingPunct="1">
              <a:spcBef>
                <a:spcPts val="0"/>
              </a:spcBef>
              <a:spcAft>
                <a:spcPts val="0"/>
              </a:spcAft>
              <a:defRPr sz="548">
                <a:solidFill>
                  <a:schemeClr val="tx1">
                    <a:tint val="75000"/>
                  </a:schemeClr>
                </a:solidFill>
                <a:latin typeface="+mn-lt"/>
              </a:defRPr>
            </a:lvl1pPr>
          </a:lstStyle>
          <a:p>
            <a:pPr>
              <a:defRPr/>
            </a:pPr>
            <a:endParaRPr lang="de-DE" dirty="0"/>
          </a:p>
        </p:txBody>
      </p:sp>
      <p:sp>
        <p:nvSpPr>
          <p:cNvPr id="6" name="Slide Number Placeholder 5">
            <a:extLst>
              <a:ext uri="{FF2B5EF4-FFF2-40B4-BE49-F238E27FC236}">
                <a16:creationId xmlns:a16="http://schemas.microsoft.com/office/drawing/2014/main" id="{29E0FB0A-14E8-8450-0797-62CA40539D4C}"/>
              </a:ext>
            </a:extLst>
          </p:cNvPr>
          <p:cNvSpPr>
            <a:spLocks noGrp="1"/>
          </p:cNvSpPr>
          <p:nvPr>
            <p:ph type="sldNum" sz="quarter" idx="4"/>
          </p:nvPr>
        </p:nvSpPr>
        <p:spPr>
          <a:xfrm>
            <a:off x="6980238" y="6042025"/>
            <a:ext cx="554037" cy="365125"/>
          </a:xfrm>
          <a:prstGeom prst="rect">
            <a:avLst/>
          </a:prstGeom>
        </p:spPr>
        <p:txBody>
          <a:bodyPr vert="horz" lIns="91440" tIns="45720" rIns="91440" bIns="45720" rtlCol="0" anchor="ctr"/>
          <a:lstStyle>
            <a:lvl1pPr algn="r" eaLnBrk="1" fontAlgn="auto" hangingPunct="1">
              <a:spcBef>
                <a:spcPts val="0"/>
              </a:spcBef>
              <a:spcAft>
                <a:spcPts val="0"/>
              </a:spcAft>
              <a:defRPr sz="548">
                <a:solidFill>
                  <a:schemeClr val="accent1"/>
                </a:solidFill>
                <a:latin typeface="+mn-lt"/>
              </a:defRPr>
            </a:lvl1pPr>
          </a:lstStyle>
          <a:p>
            <a:pPr>
              <a:defRPr/>
            </a:pPr>
            <a:fld id="{45EC48AE-1C99-B04C-941E-C05A9B40DCF4}" type="slidenum">
              <a:rPr lang="de-DE" altLang="de-DE"/>
              <a:pPr>
                <a:defRPr/>
              </a:pPr>
              <a:t>‹Nr.›</a:t>
            </a:fld>
            <a:endParaRPr lang="de-DE" altLang="de-DE" dirty="0"/>
          </a:p>
        </p:txBody>
      </p:sp>
      <p:sp>
        <p:nvSpPr>
          <p:cNvPr id="9" name="Isosceles Triangle 18">
            <a:extLst>
              <a:ext uri="{FF2B5EF4-FFF2-40B4-BE49-F238E27FC236}">
                <a16:creationId xmlns:a16="http://schemas.microsoft.com/office/drawing/2014/main" id="{2D2790A4-3395-1521-5CAA-278B37088878}"/>
              </a:ext>
            </a:extLst>
          </p:cNvPr>
          <p:cNvSpPr/>
          <p:nvPr/>
        </p:nvSpPr>
        <p:spPr>
          <a:xfrm rot="10800000">
            <a:off x="0" y="0"/>
            <a:ext cx="550863" cy="5178425"/>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e-DE" dirty="0"/>
          </a:p>
        </p:txBody>
      </p:sp>
      <p:sp>
        <p:nvSpPr>
          <p:cNvPr id="11" name="Rechtwinkliges Dreieck 10">
            <a:extLst>
              <a:ext uri="{FF2B5EF4-FFF2-40B4-BE49-F238E27FC236}">
                <a16:creationId xmlns:a16="http://schemas.microsoft.com/office/drawing/2014/main" id="{7AD6B63F-BBE8-07C2-BD65-2C02746E0EE1}"/>
              </a:ext>
            </a:extLst>
          </p:cNvPr>
          <p:cNvSpPr/>
          <p:nvPr/>
        </p:nvSpPr>
        <p:spPr>
          <a:xfrm rot="10800000">
            <a:off x="8786813" y="0"/>
            <a:ext cx="1119187" cy="685800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278606" eaLnBrk="1" fontAlgn="auto" hangingPunct="1">
              <a:spcBef>
                <a:spcPts val="0"/>
              </a:spcBef>
              <a:spcAft>
                <a:spcPts val="0"/>
              </a:spcAft>
              <a:defRPr/>
            </a:pPr>
            <a:endParaRPr lang="de-DE" sz="1097" dirty="0">
              <a:solidFill>
                <a:srgbClr val="FFFFFF"/>
              </a:solidFill>
            </a:endParaRPr>
          </a:p>
        </p:txBody>
      </p:sp>
      <p:sp>
        <p:nvSpPr>
          <p:cNvPr id="10" name="Rechtwinkliges Dreieck 9">
            <a:extLst>
              <a:ext uri="{FF2B5EF4-FFF2-40B4-BE49-F238E27FC236}">
                <a16:creationId xmlns:a16="http://schemas.microsoft.com/office/drawing/2014/main" id="{B1F33894-BD1D-EF52-4B25-27B110C9DCC5}"/>
              </a:ext>
            </a:extLst>
          </p:cNvPr>
          <p:cNvSpPr/>
          <p:nvPr/>
        </p:nvSpPr>
        <p:spPr>
          <a:xfrm flipH="1">
            <a:off x="8940800" y="0"/>
            <a:ext cx="965200" cy="6858000"/>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278606" eaLnBrk="1" fontAlgn="auto" hangingPunct="1">
              <a:spcBef>
                <a:spcPts val="0"/>
              </a:spcBef>
              <a:spcAft>
                <a:spcPts val="0"/>
              </a:spcAft>
              <a:defRPr/>
            </a:pPr>
            <a:endParaRPr lang="de-DE" sz="1097" dirty="0">
              <a:solidFill>
                <a:srgbClr val="FFFFFF"/>
              </a:solidFill>
            </a:endParaRPr>
          </a:p>
        </p:txBody>
      </p:sp>
      <p:pic>
        <p:nvPicPr>
          <p:cNvPr id="1034" name="Grafik 12">
            <a:extLst>
              <a:ext uri="{FF2B5EF4-FFF2-40B4-BE49-F238E27FC236}">
                <a16:creationId xmlns:a16="http://schemas.microsoft.com/office/drawing/2014/main" id="{20970B6D-1E21-9A78-9E5F-1B8E743E8504}"/>
              </a:ext>
              <a:ext uri="{C183D7F6-B498-43B3-948B-1728B52AA6E4}">
                <adec:decorative xmlns:adec="http://schemas.microsoft.com/office/drawing/2017/decorative" val="1"/>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8435975" y="5448300"/>
            <a:ext cx="1122363" cy="1185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5" name="Textfeld 14">
            <a:extLst>
              <a:ext uri="{FF2B5EF4-FFF2-40B4-BE49-F238E27FC236}">
                <a16:creationId xmlns:a16="http://schemas.microsoft.com/office/drawing/2014/main" id="{57FAF0B9-A811-0BA7-BFF7-41853E476798}"/>
              </a:ext>
            </a:extLst>
          </p:cNvPr>
          <p:cNvSpPr txBox="1">
            <a:spLocks noChangeArrowheads="1"/>
          </p:cNvSpPr>
          <p:nvPr/>
        </p:nvSpPr>
        <p:spPr bwMode="auto">
          <a:xfrm>
            <a:off x="6594475" y="6407150"/>
            <a:ext cx="8836025" cy="279400"/>
          </a:xfrm>
          <a:prstGeom prst="rect">
            <a:avLst/>
          </a:prstGeom>
          <a:noFill/>
          <a:ln>
            <a:noFill/>
          </a:ln>
        </p:spPr>
        <p:txBody>
          <a:bodyPr>
            <a:spAutoFit/>
          </a:bodyPr>
          <a:lstStyle>
            <a:lvl1pPr defTabSz="342900">
              <a:defRPr>
                <a:solidFill>
                  <a:schemeClr val="tx1"/>
                </a:solidFill>
                <a:latin typeface="Calibri" panose="020F0502020204030204" pitchFamily="34" charset="0"/>
              </a:defRPr>
            </a:lvl1pPr>
            <a:lvl2pPr marL="742950" indent="-285750" defTabSz="342900">
              <a:defRPr>
                <a:solidFill>
                  <a:schemeClr val="tx1"/>
                </a:solidFill>
                <a:latin typeface="Calibri" panose="020F0502020204030204" pitchFamily="34" charset="0"/>
              </a:defRPr>
            </a:lvl2pPr>
            <a:lvl3pPr marL="1143000" indent="-228600" defTabSz="342900">
              <a:defRPr>
                <a:solidFill>
                  <a:schemeClr val="tx1"/>
                </a:solidFill>
                <a:latin typeface="Calibri" panose="020F0502020204030204" pitchFamily="34" charset="0"/>
              </a:defRPr>
            </a:lvl3pPr>
            <a:lvl4pPr marL="1600200" indent="-228600" defTabSz="342900">
              <a:defRPr>
                <a:solidFill>
                  <a:schemeClr val="tx1"/>
                </a:solidFill>
                <a:latin typeface="Calibri" panose="020F0502020204030204" pitchFamily="34" charset="0"/>
              </a:defRPr>
            </a:lvl4pPr>
            <a:lvl5pPr marL="2057400" indent="-228600" defTabSz="342900">
              <a:defRPr>
                <a:solidFill>
                  <a:schemeClr val="tx1"/>
                </a:solidFill>
                <a:latin typeface="Calibri" panose="020F0502020204030204" pitchFamily="34" charset="0"/>
              </a:defRPr>
            </a:lvl5pPr>
            <a:lvl6pPr marL="2514600" indent="-228600" defTabSz="342900" fontAlgn="base">
              <a:spcBef>
                <a:spcPct val="0"/>
              </a:spcBef>
              <a:spcAft>
                <a:spcPct val="0"/>
              </a:spcAft>
              <a:defRPr>
                <a:solidFill>
                  <a:schemeClr val="tx1"/>
                </a:solidFill>
                <a:latin typeface="Calibri" panose="020F0502020204030204" pitchFamily="34" charset="0"/>
              </a:defRPr>
            </a:lvl6pPr>
            <a:lvl7pPr marL="2971800" indent="-228600" defTabSz="342900" fontAlgn="base">
              <a:spcBef>
                <a:spcPct val="0"/>
              </a:spcBef>
              <a:spcAft>
                <a:spcPct val="0"/>
              </a:spcAft>
              <a:defRPr>
                <a:solidFill>
                  <a:schemeClr val="tx1"/>
                </a:solidFill>
                <a:latin typeface="Calibri" panose="020F0502020204030204" pitchFamily="34" charset="0"/>
              </a:defRPr>
            </a:lvl7pPr>
            <a:lvl8pPr marL="3429000" indent="-228600" defTabSz="342900" fontAlgn="base">
              <a:spcBef>
                <a:spcPct val="0"/>
              </a:spcBef>
              <a:spcAft>
                <a:spcPct val="0"/>
              </a:spcAft>
              <a:defRPr>
                <a:solidFill>
                  <a:schemeClr val="tx1"/>
                </a:solidFill>
                <a:latin typeface="Calibri" panose="020F0502020204030204" pitchFamily="34" charset="0"/>
              </a:defRPr>
            </a:lvl8pPr>
            <a:lvl9pPr marL="3886200" indent="-228600" defTabSz="342900" fontAlgn="base">
              <a:spcBef>
                <a:spcPct val="0"/>
              </a:spcBef>
              <a:spcAft>
                <a:spcPct val="0"/>
              </a:spcAft>
              <a:defRPr>
                <a:solidFill>
                  <a:schemeClr val="tx1"/>
                </a:solidFill>
                <a:latin typeface="Calibri" panose="020F0502020204030204" pitchFamily="34" charset="0"/>
              </a:defRPr>
            </a:lvl9pPr>
          </a:lstStyle>
          <a:p>
            <a:pPr eaLnBrk="1" hangingPunct="1">
              <a:defRPr/>
            </a:pPr>
            <a:r>
              <a:rPr lang="de-DE" altLang="de-DE" sz="1219" dirty="0">
                <a:solidFill>
                  <a:srgbClr val="133774"/>
                </a:solidFill>
              </a:rPr>
              <a:t>#</a:t>
            </a:r>
            <a:r>
              <a:rPr lang="de-DE" altLang="de-DE" sz="1219" dirty="0">
                <a:solidFill>
                  <a:srgbClr val="D6B46C"/>
                </a:solidFill>
              </a:rPr>
              <a:t>WIR</a:t>
            </a:r>
            <a:r>
              <a:rPr lang="de-DE" altLang="de-DE" sz="1219" dirty="0">
                <a:solidFill>
                  <a:srgbClr val="133774"/>
                </a:solidFill>
              </a:rPr>
              <a:t>sind</a:t>
            </a:r>
            <a:r>
              <a:rPr lang="de-DE" altLang="de-DE" sz="1219" dirty="0">
                <a:solidFill>
                  <a:srgbClr val="D6B46C"/>
                </a:solidFill>
              </a:rPr>
              <a:t>EISSPORT</a:t>
            </a:r>
            <a:r>
              <a:rPr lang="de-DE" altLang="de-DE" sz="1219" dirty="0">
                <a:solidFill>
                  <a:srgbClr val="133774"/>
                </a:solidFill>
              </a:rPr>
              <a:t> </a:t>
            </a:r>
          </a:p>
        </p:txBody>
      </p:sp>
    </p:spTree>
  </p:cSld>
  <p:clrMap bg1="lt1" tx1="dk1" bg2="lt2" tx2="dk2" accent1="accent1" accent2="accent2" accent3="accent3" accent4="accent4" accent5="accent5" accent6="accent6" hlink="hlink" folHlink="folHlink"/>
  <p:sldLayoutIdLst>
    <p:sldLayoutId id="2147484195" r:id="rId1"/>
    <p:sldLayoutId id="2147484196" r:id="rId2"/>
    <p:sldLayoutId id="2147484185" r:id="rId3"/>
    <p:sldLayoutId id="2147484186" r:id="rId4"/>
    <p:sldLayoutId id="2147484187" r:id="rId5"/>
    <p:sldLayoutId id="2147484188" r:id="rId6"/>
    <p:sldLayoutId id="2147484189" r:id="rId7"/>
    <p:sldLayoutId id="2147484190" r:id="rId8"/>
    <p:sldLayoutId id="2147484191" r:id="rId9"/>
    <p:sldLayoutId id="2147484192" r:id="rId10"/>
    <p:sldLayoutId id="2147484197" r:id="rId11"/>
    <p:sldLayoutId id="2147484193" r:id="rId12"/>
    <p:sldLayoutId id="2147484198" r:id="rId13"/>
    <p:sldLayoutId id="2147484194" r:id="rId14"/>
  </p:sldLayoutIdLst>
  <p:txStyles>
    <p:titleStyle>
      <a:lvl1pPr algn="l" defTabSz="277813" rtl="0" eaLnBrk="0" fontAlgn="base" hangingPunct="0">
        <a:spcBef>
          <a:spcPct val="0"/>
        </a:spcBef>
        <a:spcAft>
          <a:spcPct val="0"/>
        </a:spcAft>
        <a:defRPr sz="2100" kern="1200">
          <a:solidFill>
            <a:schemeClr val="accent1"/>
          </a:solidFill>
          <a:latin typeface="+mj-lt"/>
          <a:ea typeface="+mj-ea"/>
          <a:cs typeface="+mj-cs"/>
        </a:defRPr>
      </a:lvl1pPr>
      <a:lvl2pPr algn="l" defTabSz="277813" rtl="0" eaLnBrk="0" fontAlgn="base" hangingPunct="0">
        <a:spcBef>
          <a:spcPct val="0"/>
        </a:spcBef>
        <a:spcAft>
          <a:spcPct val="0"/>
        </a:spcAft>
        <a:defRPr sz="2100">
          <a:solidFill>
            <a:schemeClr val="accent1"/>
          </a:solidFill>
          <a:latin typeface="Calibri Light" panose="020F0302020204030204" pitchFamily="34" charset="0"/>
        </a:defRPr>
      </a:lvl2pPr>
      <a:lvl3pPr algn="l" defTabSz="277813" rtl="0" eaLnBrk="0" fontAlgn="base" hangingPunct="0">
        <a:spcBef>
          <a:spcPct val="0"/>
        </a:spcBef>
        <a:spcAft>
          <a:spcPct val="0"/>
        </a:spcAft>
        <a:defRPr sz="2100">
          <a:solidFill>
            <a:schemeClr val="accent1"/>
          </a:solidFill>
          <a:latin typeface="Calibri Light" panose="020F0302020204030204" pitchFamily="34" charset="0"/>
        </a:defRPr>
      </a:lvl3pPr>
      <a:lvl4pPr algn="l" defTabSz="277813" rtl="0" eaLnBrk="0" fontAlgn="base" hangingPunct="0">
        <a:spcBef>
          <a:spcPct val="0"/>
        </a:spcBef>
        <a:spcAft>
          <a:spcPct val="0"/>
        </a:spcAft>
        <a:defRPr sz="2100">
          <a:solidFill>
            <a:schemeClr val="accent1"/>
          </a:solidFill>
          <a:latin typeface="Calibri Light" panose="020F0302020204030204" pitchFamily="34" charset="0"/>
        </a:defRPr>
      </a:lvl4pPr>
      <a:lvl5pPr algn="l" defTabSz="277813" rtl="0" eaLnBrk="0" fontAlgn="base" hangingPunct="0">
        <a:spcBef>
          <a:spcPct val="0"/>
        </a:spcBef>
        <a:spcAft>
          <a:spcPct val="0"/>
        </a:spcAft>
        <a:defRPr sz="2100">
          <a:solidFill>
            <a:schemeClr val="accent1"/>
          </a:solidFill>
          <a:latin typeface="Calibri Light" panose="020F0302020204030204"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07963" indent="-207963" algn="l" defTabSz="277813" rtl="0" eaLnBrk="0" fontAlgn="base" hangingPunct="0">
        <a:spcBef>
          <a:spcPts val="613"/>
        </a:spcBef>
        <a:spcAft>
          <a:spcPct val="0"/>
        </a:spcAft>
        <a:buClr>
          <a:schemeClr val="accent1"/>
        </a:buClr>
        <a:buSzPct val="80000"/>
        <a:buFont typeface="Wingdings 3" pitchFamily="2" charset="2"/>
        <a:buChar char=""/>
        <a:defRPr sz="1000" kern="1200">
          <a:solidFill>
            <a:srgbClr val="000000"/>
          </a:solidFill>
          <a:latin typeface="+mn-lt"/>
          <a:ea typeface="+mn-ea"/>
          <a:cs typeface="+mn-cs"/>
        </a:defRPr>
      </a:lvl1pPr>
      <a:lvl2pPr marL="452438" indent="-173038" algn="l" defTabSz="277813" rtl="0" eaLnBrk="0" fontAlgn="base" hangingPunct="0">
        <a:spcBef>
          <a:spcPts val="613"/>
        </a:spcBef>
        <a:spcAft>
          <a:spcPct val="0"/>
        </a:spcAft>
        <a:buClr>
          <a:schemeClr val="accent1"/>
        </a:buClr>
        <a:buSzPct val="80000"/>
        <a:buFont typeface="Wingdings 3" pitchFamily="2" charset="2"/>
        <a:buChar char=""/>
        <a:defRPr sz="900" kern="1200">
          <a:solidFill>
            <a:srgbClr val="000000"/>
          </a:solidFill>
          <a:latin typeface="+mn-lt"/>
          <a:ea typeface="+mn-ea"/>
          <a:cs typeface="+mn-cs"/>
        </a:defRPr>
      </a:lvl2pPr>
      <a:lvl3pPr marL="695325" indent="-138113" algn="l" defTabSz="277813" rtl="0" eaLnBrk="0" fontAlgn="base" hangingPunct="0">
        <a:spcBef>
          <a:spcPts val="613"/>
        </a:spcBef>
        <a:spcAft>
          <a:spcPct val="0"/>
        </a:spcAft>
        <a:buClr>
          <a:schemeClr val="accent1"/>
        </a:buClr>
        <a:buSzPct val="80000"/>
        <a:buFont typeface="Wingdings 3" pitchFamily="2" charset="2"/>
        <a:buChar char=""/>
        <a:defRPr sz="800" kern="1200">
          <a:solidFill>
            <a:srgbClr val="000000"/>
          </a:solidFill>
          <a:latin typeface="+mn-lt"/>
          <a:ea typeface="+mn-ea"/>
          <a:cs typeface="+mn-cs"/>
        </a:defRPr>
      </a:lvl3pPr>
      <a:lvl4pPr marL="974725" indent="-138113" algn="l" defTabSz="277813" rtl="0" eaLnBrk="0" fontAlgn="base" hangingPunct="0">
        <a:spcBef>
          <a:spcPts val="613"/>
        </a:spcBef>
        <a:spcAft>
          <a:spcPct val="0"/>
        </a:spcAft>
        <a:buClr>
          <a:schemeClr val="accent1"/>
        </a:buClr>
        <a:buSzPct val="80000"/>
        <a:buFont typeface="Wingdings 3" pitchFamily="2" charset="2"/>
        <a:buChar char=""/>
        <a:defRPr sz="700" kern="1200">
          <a:solidFill>
            <a:srgbClr val="000000"/>
          </a:solidFill>
          <a:latin typeface="+mn-lt"/>
          <a:ea typeface="+mn-ea"/>
          <a:cs typeface="+mn-cs"/>
        </a:defRPr>
      </a:lvl4pPr>
      <a:lvl5pPr marL="1252538" indent="-138113" algn="l" defTabSz="277813" rtl="0" eaLnBrk="0" fontAlgn="base" hangingPunct="0">
        <a:spcBef>
          <a:spcPts val="613"/>
        </a:spcBef>
        <a:spcAft>
          <a:spcPct val="0"/>
        </a:spcAft>
        <a:buClr>
          <a:schemeClr val="accent1"/>
        </a:buClr>
        <a:buSzPct val="80000"/>
        <a:buFont typeface="Wingdings 3" pitchFamily="2" charset="2"/>
        <a:buChar char=""/>
        <a:defRPr sz="700" kern="1200">
          <a:solidFill>
            <a:srgbClr val="000000"/>
          </a:solidFill>
          <a:latin typeface="+mn-lt"/>
          <a:ea typeface="+mn-ea"/>
          <a:cs typeface="+mn-cs"/>
        </a:defRPr>
      </a:lvl5pPr>
      <a:lvl6pPr marL="1532334" indent="-139303" algn="l" defTabSz="278606" rtl="0" eaLnBrk="1" latinLnBrk="0" hangingPunct="1">
        <a:spcBef>
          <a:spcPts val="609"/>
        </a:spcBef>
        <a:spcAft>
          <a:spcPts val="0"/>
        </a:spcAft>
        <a:buClr>
          <a:schemeClr val="accent1"/>
        </a:buClr>
        <a:buSzPct val="80000"/>
        <a:buFont typeface="Wingdings 3" charset="2"/>
        <a:buChar char=""/>
        <a:defRPr sz="731" kern="1200">
          <a:solidFill>
            <a:schemeClr val="tx1">
              <a:lumMod val="75000"/>
              <a:lumOff val="25000"/>
            </a:schemeClr>
          </a:solidFill>
          <a:latin typeface="+mn-lt"/>
          <a:ea typeface="+mn-ea"/>
          <a:cs typeface="+mn-cs"/>
        </a:defRPr>
      </a:lvl6pPr>
      <a:lvl7pPr marL="1810941" indent="-139303" algn="l" defTabSz="278606" rtl="0" eaLnBrk="1" latinLnBrk="0" hangingPunct="1">
        <a:spcBef>
          <a:spcPts val="609"/>
        </a:spcBef>
        <a:spcAft>
          <a:spcPts val="0"/>
        </a:spcAft>
        <a:buClr>
          <a:schemeClr val="accent1"/>
        </a:buClr>
        <a:buSzPct val="80000"/>
        <a:buFont typeface="Wingdings 3" charset="2"/>
        <a:buChar char=""/>
        <a:defRPr sz="731" kern="1200">
          <a:solidFill>
            <a:schemeClr val="tx1">
              <a:lumMod val="75000"/>
              <a:lumOff val="25000"/>
            </a:schemeClr>
          </a:solidFill>
          <a:latin typeface="+mn-lt"/>
          <a:ea typeface="+mn-ea"/>
          <a:cs typeface="+mn-cs"/>
        </a:defRPr>
      </a:lvl7pPr>
      <a:lvl8pPr marL="2089547" indent="-139303" algn="l" defTabSz="278606" rtl="0" eaLnBrk="1" latinLnBrk="0" hangingPunct="1">
        <a:spcBef>
          <a:spcPts val="609"/>
        </a:spcBef>
        <a:spcAft>
          <a:spcPts val="0"/>
        </a:spcAft>
        <a:buClr>
          <a:schemeClr val="accent1"/>
        </a:buClr>
        <a:buSzPct val="80000"/>
        <a:buFont typeface="Wingdings 3" charset="2"/>
        <a:buChar char=""/>
        <a:defRPr sz="731" kern="1200">
          <a:solidFill>
            <a:schemeClr val="tx1">
              <a:lumMod val="75000"/>
              <a:lumOff val="25000"/>
            </a:schemeClr>
          </a:solidFill>
          <a:latin typeface="+mn-lt"/>
          <a:ea typeface="+mn-ea"/>
          <a:cs typeface="+mn-cs"/>
        </a:defRPr>
      </a:lvl8pPr>
      <a:lvl9pPr marL="2368153" indent="-139303" algn="l" defTabSz="278606" rtl="0" eaLnBrk="1" latinLnBrk="0" hangingPunct="1">
        <a:spcBef>
          <a:spcPts val="609"/>
        </a:spcBef>
        <a:spcAft>
          <a:spcPts val="0"/>
        </a:spcAft>
        <a:buClr>
          <a:schemeClr val="accent1"/>
        </a:buClr>
        <a:buSzPct val="80000"/>
        <a:buFont typeface="Wingdings 3" charset="2"/>
        <a:buChar char=""/>
        <a:defRPr sz="731" kern="1200">
          <a:solidFill>
            <a:schemeClr val="tx1">
              <a:lumMod val="75000"/>
              <a:lumOff val="25000"/>
            </a:schemeClr>
          </a:solidFill>
          <a:latin typeface="+mn-lt"/>
          <a:ea typeface="+mn-ea"/>
          <a:cs typeface="+mn-cs"/>
        </a:defRPr>
      </a:lvl9pPr>
    </p:bodyStyle>
    <p:otherStyle>
      <a:defPPr>
        <a:defRPr lang="en-US"/>
      </a:defPPr>
      <a:lvl1pPr marL="0" algn="l" defTabSz="278606" rtl="0" eaLnBrk="1" latinLnBrk="0" hangingPunct="1">
        <a:defRPr sz="1097" kern="1200">
          <a:solidFill>
            <a:schemeClr val="tx1"/>
          </a:solidFill>
          <a:latin typeface="+mn-lt"/>
          <a:ea typeface="+mn-ea"/>
          <a:cs typeface="+mn-cs"/>
        </a:defRPr>
      </a:lvl1pPr>
      <a:lvl2pPr marL="278606" algn="l" defTabSz="278606" rtl="0" eaLnBrk="1" latinLnBrk="0" hangingPunct="1">
        <a:defRPr sz="1097" kern="1200">
          <a:solidFill>
            <a:schemeClr val="tx1"/>
          </a:solidFill>
          <a:latin typeface="+mn-lt"/>
          <a:ea typeface="+mn-ea"/>
          <a:cs typeface="+mn-cs"/>
        </a:defRPr>
      </a:lvl2pPr>
      <a:lvl3pPr marL="557213" algn="l" defTabSz="278606" rtl="0" eaLnBrk="1" latinLnBrk="0" hangingPunct="1">
        <a:defRPr sz="1097" kern="1200">
          <a:solidFill>
            <a:schemeClr val="tx1"/>
          </a:solidFill>
          <a:latin typeface="+mn-lt"/>
          <a:ea typeface="+mn-ea"/>
          <a:cs typeface="+mn-cs"/>
        </a:defRPr>
      </a:lvl3pPr>
      <a:lvl4pPr marL="835819" algn="l" defTabSz="278606" rtl="0" eaLnBrk="1" latinLnBrk="0" hangingPunct="1">
        <a:defRPr sz="1097" kern="1200">
          <a:solidFill>
            <a:schemeClr val="tx1"/>
          </a:solidFill>
          <a:latin typeface="+mn-lt"/>
          <a:ea typeface="+mn-ea"/>
          <a:cs typeface="+mn-cs"/>
        </a:defRPr>
      </a:lvl4pPr>
      <a:lvl5pPr marL="1114425" algn="l" defTabSz="278606" rtl="0" eaLnBrk="1" latinLnBrk="0" hangingPunct="1">
        <a:defRPr sz="1097" kern="1200">
          <a:solidFill>
            <a:schemeClr val="tx1"/>
          </a:solidFill>
          <a:latin typeface="+mn-lt"/>
          <a:ea typeface="+mn-ea"/>
          <a:cs typeface="+mn-cs"/>
        </a:defRPr>
      </a:lvl5pPr>
      <a:lvl6pPr marL="1393031" algn="l" defTabSz="278606" rtl="0" eaLnBrk="1" latinLnBrk="0" hangingPunct="1">
        <a:defRPr sz="1097" kern="1200">
          <a:solidFill>
            <a:schemeClr val="tx1"/>
          </a:solidFill>
          <a:latin typeface="+mn-lt"/>
          <a:ea typeface="+mn-ea"/>
          <a:cs typeface="+mn-cs"/>
        </a:defRPr>
      </a:lvl6pPr>
      <a:lvl7pPr marL="1671638" algn="l" defTabSz="278606" rtl="0" eaLnBrk="1" latinLnBrk="0" hangingPunct="1">
        <a:defRPr sz="1097" kern="1200">
          <a:solidFill>
            <a:schemeClr val="tx1"/>
          </a:solidFill>
          <a:latin typeface="+mn-lt"/>
          <a:ea typeface="+mn-ea"/>
          <a:cs typeface="+mn-cs"/>
        </a:defRPr>
      </a:lvl7pPr>
      <a:lvl8pPr marL="1950244" algn="l" defTabSz="278606" rtl="0" eaLnBrk="1" latinLnBrk="0" hangingPunct="1">
        <a:defRPr sz="1097" kern="1200">
          <a:solidFill>
            <a:schemeClr val="tx1"/>
          </a:solidFill>
          <a:latin typeface="+mn-lt"/>
          <a:ea typeface="+mn-ea"/>
          <a:cs typeface="+mn-cs"/>
        </a:defRPr>
      </a:lvl8pPr>
      <a:lvl9pPr marL="2228850" algn="l" defTabSz="278606" rtl="0" eaLnBrk="1" latinLnBrk="0" hangingPunct="1">
        <a:defRPr sz="1097"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0" name="Grafik 6">
            <a:extLst>
              <a:ext uri="{FF2B5EF4-FFF2-40B4-BE49-F238E27FC236}">
                <a16:creationId xmlns:a16="http://schemas.microsoft.com/office/drawing/2014/main" id="{36CB3201-D455-BFF6-8306-10F2314E24E2}"/>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98425" y="-68263"/>
            <a:ext cx="10102850" cy="69945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Title Placeholder 1">
            <a:extLst>
              <a:ext uri="{FF2B5EF4-FFF2-40B4-BE49-F238E27FC236}">
                <a16:creationId xmlns:a16="http://schemas.microsoft.com/office/drawing/2014/main" id="{87E1CD18-0BC0-C178-C612-C6A7008FC72B}"/>
              </a:ext>
            </a:extLst>
          </p:cNvPr>
          <p:cNvSpPr>
            <a:spLocks noGrp="1" noChangeArrowheads="1"/>
          </p:cNvSpPr>
          <p:nvPr>
            <p:ph type="title"/>
          </p:nvPr>
        </p:nvSpPr>
        <p:spPr bwMode="auto">
          <a:xfrm>
            <a:off x="681038" y="365125"/>
            <a:ext cx="8543925"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altLang="de-DE"/>
              <a:t>Mastertitelformat bearbeiten</a:t>
            </a:r>
            <a:endParaRPr lang="en-US" altLang="de-DE"/>
          </a:p>
        </p:txBody>
      </p:sp>
      <p:sp>
        <p:nvSpPr>
          <p:cNvPr id="2052" name="Text Placeholder 2">
            <a:extLst>
              <a:ext uri="{FF2B5EF4-FFF2-40B4-BE49-F238E27FC236}">
                <a16:creationId xmlns:a16="http://schemas.microsoft.com/office/drawing/2014/main" id="{5D92AAB7-9F71-872C-F27A-41C195E17B48}"/>
              </a:ext>
            </a:extLst>
          </p:cNvPr>
          <p:cNvSpPr>
            <a:spLocks noGrp="1" noChangeArrowheads="1"/>
          </p:cNvSpPr>
          <p:nvPr>
            <p:ph type="body" idx="1"/>
          </p:nvPr>
        </p:nvSpPr>
        <p:spPr bwMode="auto">
          <a:xfrm>
            <a:off x="681038" y="1825625"/>
            <a:ext cx="8543925"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a:t>Mastertextformat bearbeiten</a:t>
            </a:r>
          </a:p>
          <a:p>
            <a:pPr lvl="1"/>
            <a:r>
              <a:rPr lang="de-DE" altLang="de-DE"/>
              <a:t>Zweite Ebene</a:t>
            </a:r>
          </a:p>
          <a:p>
            <a:pPr lvl="2"/>
            <a:r>
              <a:rPr lang="de-DE" altLang="de-DE"/>
              <a:t>Dritte Ebene</a:t>
            </a:r>
          </a:p>
          <a:p>
            <a:pPr lvl="3"/>
            <a:r>
              <a:rPr lang="de-DE" altLang="de-DE"/>
              <a:t>Vierte Ebene</a:t>
            </a:r>
          </a:p>
          <a:p>
            <a:pPr lvl="4"/>
            <a:r>
              <a:rPr lang="de-DE" altLang="de-DE"/>
              <a:t>Fünfte Ebene</a:t>
            </a:r>
            <a:endParaRPr lang="en-US" altLang="de-DE"/>
          </a:p>
        </p:txBody>
      </p:sp>
      <p:sp>
        <p:nvSpPr>
          <p:cNvPr id="4" name="Date Placeholder 3">
            <a:extLst>
              <a:ext uri="{FF2B5EF4-FFF2-40B4-BE49-F238E27FC236}">
                <a16:creationId xmlns:a16="http://schemas.microsoft.com/office/drawing/2014/main" id="{158C67DC-B17F-7564-7DDC-836AD2D71768}"/>
              </a:ext>
            </a:extLst>
          </p:cNvPr>
          <p:cNvSpPr>
            <a:spLocks noGrp="1"/>
          </p:cNvSpPr>
          <p:nvPr>
            <p:ph type="dt" sz="half" idx="2"/>
          </p:nvPr>
        </p:nvSpPr>
        <p:spPr>
          <a:xfrm>
            <a:off x="681038" y="6356350"/>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endParaRPr lang="de-DE" dirty="0"/>
          </a:p>
        </p:txBody>
      </p:sp>
      <p:sp>
        <p:nvSpPr>
          <p:cNvPr id="5" name="Footer Placeholder 4">
            <a:extLst>
              <a:ext uri="{FF2B5EF4-FFF2-40B4-BE49-F238E27FC236}">
                <a16:creationId xmlns:a16="http://schemas.microsoft.com/office/drawing/2014/main" id="{0E6D6790-3627-0FF3-E643-256F0CB7F839}"/>
              </a:ext>
            </a:extLst>
          </p:cNvPr>
          <p:cNvSpPr>
            <a:spLocks noGrp="1"/>
          </p:cNvSpPr>
          <p:nvPr>
            <p:ph type="ftr" sz="quarter" idx="3"/>
          </p:nvPr>
        </p:nvSpPr>
        <p:spPr>
          <a:xfrm>
            <a:off x="3281363" y="6356350"/>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de-DE" dirty="0"/>
          </a:p>
        </p:txBody>
      </p:sp>
      <p:sp>
        <p:nvSpPr>
          <p:cNvPr id="6" name="Slide Number Placeholder 5">
            <a:extLst>
              <a:ext uri="{FF2B5EF4-FFF2-40B4-BE49-F238E27FC236}">
                <a16:creationId xmlns:a16="http://schemas.microsoft.com/office/drawing/2014/main" id="{61C3472F-EDFC-2EB7-FD83-5E6EE5F6A427}"/>
              </a:ext>
            </a:extLst>
          </p:cNvPr>
          <p:cNvSpPr>
            <a:spLocks noGrp="1"/>
          </p:cNvSpPr>
          <p:nvPr>
            <p:ph type="sldNum" sz="quarter" idx="4"/>
          </p:nvPr>
        </p:nvSpPr>
        <p:spPr>
          <a:xfrm>
            <a:off x="6996113" y="6356350"/>
            <a:ext cx="2228850" cy="365125"/>
          </a:xfrm>
          <a:prstGeom prst="rect">
            <a:avLst/>
          </a:prstGeom>
        </p:spPr>
        <p:txBody>
          <a:bodyPr vert="horz" lIns="91440" tIns="45720" rIns="91440" bIns="45720" rtlCol="0" anchor="ctr"/>
          <a:lstStyle>
            <a:lvl1pPr algn="r">
              <a:defRPr sz="1200" smtClean="0">
                <a:solidFill>
                  <a:schemeClr val="tx1">
                    <a:tint val="75000"/>
                  </a:schemeClr>
                </a:solidFill>
              </a:defRPr>
            </a:lvl1pPr>
          </a:lstStyle>
          <a:p>
            <a:pPr>
              <a:defRPr/>
            </a:pPr>
            <a:fld id="{9EE8420D-F49F-CB45-9829-390CA632BFD2}" type="slidenum">
              <a:rPr lang="de-DE" altLang="de-DE"/>
              <a:pPr>
                <a:defRPr/>
              </a:pPr>
              <a:t>‹Nr.›</a:t>
            </a:fld>
            <a:endParaRPr lang="de-DE" altLang="de-DE" dirty="0"/>
          </a:p>
        </p:txBody>
      </p:sp>
    </p:spTree>
  </p:cSld>
  <p:clrMap bg1="lt1" tx1="dk1" bg2="lt2" tx2="dk2" accent1="accent1" accent2="accent2" accent3="accent3" accent4="accent4" accent5="accent5" accent6="accent6" hlink="hlink" folHlink="folHlink"/>
  <p:sldLayoutIdLst>
    <p:sldLayoutId id="2147484199" r:id="rId1"/>
    <p:sldLayoutId id="2147484200" r:id="rId2"/>
    <p:sldLayoutId id="2147484201" r:id="rId3"/>
    <p:sldLayoutId id="2147484202" r:id="rId4"/>
    <p:sldLayoutId id="2147484203" r:id="rId5"/>
    <p:sldLayoutId id="2147484204" r:id="rId6"/>
    <p:sldLayoutId id="2147484205" r:id="rId7"/>
    <p:sldLayoutId id="2147484206" r:id="rId8"/>
    <p:sldLayoutId id="2147484207" r:id="rId9"/>
    <p:sldLayoutId id="2147484208" r:id="rId10"/>
    <p:sldLayoutId id="2147484209" r:id="rId11"/>
  </p:sldLayoutIdLst>
  <p:txStyles>
    <p:titleStyle>
      <a:lvl1pPr algn="l" rtl="0" fontAlgn="base">
        <a:lnSpc>
          <a:spcPct val="90000"/>
        </a:lnSpc>
        <a:spcBef>
          <a:spcPct val="0"/>
        </a:spcBef>
        <a:spcAft>
          <a:spcPct val="0"/>
        </a:spcAft>
        <a:defRPr sz="4400" kern="1200">
          <a:solidFill>
            <a:schemeClr val="tx1"/>
          </a:solidFill>
          <a:latin typeface="+mj-lt"/>
          <a:ea typeface="+mj-ea"/>
          <a:cs typeface="+mj-cs"/>
        </a:defRPr>
      </a:lvl1pPr>
      <a:lvl2pPr algn="l" rtl="0" fontAlgn="base">
        <a:lnSpc>
          <a:spcPct val="90000"/>
        </a:lnSpc>
        <a:spcBef>
          <a:spcPct val="0"/>
        </a:spcBef>
        <a:spcAft>
          <a:spcPct val="0"/>
        </a:spcAft>
        <a:defRPr sz="4400">
          <a:solidFill>
            <a:schemeClr val="tx1"/>
          </a:solidFill>
          <a:latin typeface="Calibri Light" panose="020F0302020204030204" pitchFamily="34" charset="0"/>
        </a:defRPr>
      </a:lvl2pPr>
      <a:lvl3pPr algn="l" rtl="0" fontAlgn="base">
        <a:lnSpc>
          <a:spcPct val="90000"/>
        </a:lnSpc>
        <a:spcBef>
          <a:spcPct val="0"/>
        </a:spcBef>
        <a:spcAft>
          <a:spcPct val="0"/>
        </a:spcAft>
        <a:defRPr sz="4400">
          <a:solidFill>
            <a:schemeClr val="tx1"/>
          </a:solidFill>
          <a:latin typeface="Calibri Light" panose="020F0302020204030204" pitchFamily="34" charset="0"/>
        </a:defRPr>
      </a:lvl3pPr>
      <a:lvl4pPr algn="l" rtl="0" fontAlgn="base">
        <a:lnSpc>
          <a:spcPct val="90000"/>
        </a:lnSpc>
        <a:spcBef>
          <a:spcPct val="0"/>
        </a:spcBef>
        <a:spcAft>
          <a:spcPct val="0"/>
        </a:spcAft>
        <a:defRPr sz="4400">
          <a:solidFill>
            <a:schemeClr val="tx1"/>
          </a:solidFill>
          <a:latin typeface="Calibri Light" panose="020F0302020204030204" pitchFamily="34" charset="0"/>
        </a:defRPr>
      </a:lvl4pPr>
      <a:lvl5pPr algn="l" rtl="0" fontAlgn="base">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0.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oleObject" Target="../embeddings/oleObject1.bin"/><Relationship Id="rId1" Type="http://schemas.openxmlformats.org/officeDocument/2006/relationships/slideLayout" Target="../slideLayouts/slideLayout1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6.xml"/></Relationships>
</file>

<file path=ppt/slides/_rels/slide35.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oleObject" Target="../embeddings/oleObject2.bin"/><Relationship Id="rId1" Type="http://schemas.openxmlformats.org/officeDocument/2006/relationships/slideLayout" Target="../slideLayouts/slideLayout1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6.xml"/></Relationships>
</file>

<file path=ppt/slides/_rels/slide4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6.xml"/></Relationships>
</file>

<file path=ppt/slides/_rels/slide47.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oleObject" Target="../embeddings/oleObject3.bin"/><Relationship Id="rId1" Type="http://schemas.openxmlformats.org/officeDocument/2006/relationships/slideLayout" Target="../slideLayouts/slideLayout1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6.xml"/></Relationships>
</file>

<file path=ppt/slides/_rels/slide5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6.xml"/></Relationships>
</file>

<file path=ppt/slides/_rels/slide5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5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6.xml"/></Relationships>
</file>

<file path=ppt/slides/_rels/slide5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6.xml"/></Relationships>
</file>

<file path=ppt/slides/_rels/slide5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6.xml"/></Relationships>
</file>

<file path=ppt/slides/_rels/slide56.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oleObject" Target="../embeddings/oleObject4.bin"/><Relationship Id="rId1" Type="http://schemas.openxmlformats.org/officeDocument/2006/relationships/slideLayout" Target="../slideLayouts/slideLayout16.xml"/></Relationships>
</file>

<file path=ppt/slides/_rels/slide57.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oleObject" Target="../embeddings/oleObject5.bin"/><Relationship Id="rId1" Type="http://schemas.openxmlformats.org/officeDocument/2006/relationships/slideLayout" Target="../slideLayouts/slideLayout16.xml"/></Relationships>
</file>

<file path=ppt/slides/_rels/slide5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6.xml"/></Relationships>
</file>

<file path=ppt/slides/_rels/slide5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6.xml"/></Relationships>
</file>

<file path=ppt/slides/_rels/slide60.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oleObject" Target="../embeddings/oleObject6.bin"/><Relationship Id="rId1" Type="http://schemas.openxmlformats.org/officeDocument/2006/relationships/slideLayout" Target="../slideLayouts/slideLayout16.xml"/></Relationships>
</file>

<file path=ppt/slides/_rels/slide61.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oleObject" Target="../embeddings/oleObject7.bin"/><Relationship Id="rId1" Type="http://schemas.openxmlformats.org/officeDocument/2006/relationships/slideLayout" Target="../slideLayouts/slideLayout16.xml"/><Relationship Id="rId5" Type="http://schemas.openxmlformats.org/officeDocument/2006/relationships/image" Target="../media/image21.emf"/><Relationship Id="rId4" Type="http://schemas.openxmlformats.org/officeDocument/2006/relationships/oleObject" Target="../embeddings/oleObject8.bin"/></Relationships>
</file>

<file path=ppt/slides/_rels/slide62.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oleObject" Target="../embeddings/oleObject9.bin"/><Relationship Id="rId1" Type="http://schemas.openxmlformats.org/officeDocument/2006/relationships/slideLayout" Target="../slideLayouts/slideLayout16.xml"/></Relationships>
</file>

<file path=ppt/slides/_rels/slide63.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oleObject" Target="../embeddings/oleObject10.bin"/><Relationship Id="rId1" Type="http://schemas.openxmlformats.org/officeDocument/2006/relationships/slideLayout" Target="../slideLayouts/slideLayout16.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65.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oleObject" Target="../embeddings/oleObject11.bin"/><Relationship Id="rId1" Type="http://schemas.openxmlformats.org/officeDocument/2006/relationships/slideLayout" Target="../slideLayouts/slideLayout16.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67.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oleObject" Target="../embeddings/oleObject12.bin"/><Relationship Id="rId1" Type="http://schemas.openxmlformats.org/officeDocument/2006/relationships/slideLayout" Target="../slideLayouts/slideLayout16.xml"/></Relationships>
</file>

<file path=ppt/slides/_rels/slide68.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oleObject" Target="../embeddings/oleObject13.bin"/><Relationship Id="rId1" Type="http://schemas.openxmlformats.org/officeDocument/2006/relationships/slideLayout" Target="../slideLayouts/slideLayout16.xml"/></Relationships>
</file>

<file path=ppt/slides/_rels/slide69.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oleObject" Target="../embeddings/oleObject14.bin"/><Relationship Id="rId1" Type="http://schemas.openxmlformats.org/officeDocument/2006/relationships/slideLayout" Target="../slideLayouts/slideLayout16.xml"/></Relationships>
</file>

<file path=ppt/slides/_rels/slide70.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oleObject" Target="../embeddings/oleObject15.bin"/><Relationship Id="rId1" Type="http://schemas.openxmlformats.org/officeDocument/2006/relationships/slideLayout" Target="../slideLayouts/slideLayout16.xml"/></Relationships>
</file>

<file path=ppt/slides/_rels/slide71.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oleObject" Target="../embeddings/oleObject16.bin"/><Relationship Id="rId1" Type="http://schemas.openxmlformats.org/officeDocument/2006/relationships/slideLayout" Target="../slideLayouts/slideLayout16.xml"/></Relationships>
</file>

<file path=ppt/slides/_rels/slide72.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oleObject" Target="../embeddings/oleObject17.bin"/><Relationship Id="rId1" Type="http://schemas.openxmlformats.org/officeDocument/2006/relationships/slideLayout" Target="../slideLayouts/slideLayout16.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7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6.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77.xml.rels><?xml version="1.0" encoding="UTF-8" standalone="yes"?>
<Relationships xmlns="http://schemas.openxmlformats.org/package/2006/relationships"><Relationship Id="rId2" Type="http://schemas.openxmlformats.org/officeDocument/2006/relationships/image" Target="../media/image32.emf"/><Relationship Id="rId1" Type="http://schemas.openxmlformats.org/officeDocument/2006/relationships/slideLayout" Target="../slideLayouts/slideLayout16.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80.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oleObject" Target="../embeddings/oleObject3.bin"/><Relationship Id="rId1" Type="http://schemas.openxmlformats.org/officeDocument/2006/relationships/slideLayout" Target="../slideLayouts/slideLayout16.xml"/></Relationships>
</file>

<file path=ppt/slides/_rels/slide81.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1.xml"/></Relationships>
</file>

<file path=ppt/slides/_rels/slide8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1.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88.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oleObject" Target="../embeddings/oleObject18.bin"/><Relationship Id="rId1" Type="http://schemas.openxmlformats.org/officeDocument/2006/relationships/slideLayout" Target="../slideLayouts/slideLayout16.xml"/></Relationships>
</file>

<file path=ppt/slides/_rels/slide8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5.xml"/></Relationships>
</file>

<file path=ppt/slides/_rels/slide9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xml"/><Relationship Id="rId1" Type="http://schemas.openxmlformats.org/officeDocument/2006/relationships/slideLayout" Target="../slideLayouts/slideLayout18.xml"/><Relationship Id="rId4" Type="http://schemas.openxmlformats.org/officeDocument/2006/relationships/image" Target="../media/image37.png"/></Relationships>
</file>

<file path=ppt/slides/_rels/slide9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xml"/><Relationship Id="rId1" Type="http://schemas.openxmlformats.org/officeDocument/2006/relationships/slideLayout" Target="../slideLayouts/slideLayout18.xml"/><Relationship Id="rId4" Type="http://schemas.openxmlformats.org/officeDocument/2006/relationships/image" Target="../media/image37.png"/></Relationships>
</file>

<file path=ppt/slides/_rels/slide9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xml"/><Relationship Id="rId1" Type="http://schemas.openxmlformats.org/officeDocument/2006/relationships/slideLayout" Target="../slideLayouts/slideLayout18.xml"/><Relationship Id="rId4" Type="http://schemas.openxmlformats.org/officeDocument/2006/relationships/image" Target="../media/image37.png"/></Relationships>
</file>

<file path=ppt/slides/_rels/slide9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5.xml"/><Relationship Id="rId1" Type="http://schemas.openxmlformats.org/officeDocument/2006/relationships/slideLayout" Target="../slideLayouts/slideLayout18.xml"/><Relationship Id="rId4" Type="http://schemas.openxmlformats.org/officeDocument/2006/relationships/image" Target="../media/image37.png"/></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06.xml.rels><?xml version="1.0" encoding="UTF-8" standalone="yes"?>
<Relationships xmlns="http://schemas.openxmlformats.org/package/2006/relationships"><Relationship Id="rId2" Type="http://schemas.openxmlformats.org/officeDocument/2006/relationships/hyperlink" Target="http://www.eishockey-mangement.de/" TargetMode="External"/><Relationship Id="rId1" Type="http://schemas.openxmlformats.org/officeDocument/2006/relationships/slideLayout" Target="../slideLayouts/slideLayout16.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10.xml.rels><?xml version="1.0" encoding="UTF-8" standalone="yes"?>
<Relationships xmlns="http://schemas.openxmlformats.org/package/2006/relationships"><Relationship Id="rId2" Type="http://schemas.openxmlformats.org/officeDocument/2006/relationships/hyperlink" Target="http://www.eishockey-management.de/" TargetMode="External"/><Relationship Id="rId1" Type="http://schemas.openxmlformats.org/officeDocument/2006/relationships/slideLayout" Target="../slideLayouts/slideLayout16.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12.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5.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5.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5.xml"/></Relationships>
</file>

<file path=ppt/slides/_rels/slide121.xml.rels><?xml version="1.0" encoding="UTF-8" standalone="yes"?>
<Relationships xmlns="http://schemas.openxmlformats.org/package/2006/relationships"><Relationship Id="rId3" Type="http://schemas.openxmlformats.org/officeDocument/2006/relationships/image" Target="../media/image40.emf"/><Relationship Id="rId7" Type="http://schemas.openxmlformats.org/officeDocument/2006/relationships/image" Target="../media/image44.png"/><Relationship Id="rId2" Type="http://schemas.openxmlformats.org/officeDocument/2006/relationships/image" Target="../media/image39.emf"/><Relationship Id="rId1" Type="http://schemas.openxmlformats.org/officeDocument/2006/relationships/slideLayout" Target="../slideLayouts/slideLayout16.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122.xml.rels><?xml version="1.0" encoding="UTF-8" standalone="yes"?>
<Relationships xmlns="http://schemas.openxmlformats.org/package/2006/relationships"><Relationship Id="rId3" Type="http://schemas.openxmlformats.org/officeDocument/2006/relationships/image" Target="../media/image46.emf"/><Relationship Id="rId7" Type="http://schemas.openxmlformats.org/officeDocument/2006/relationships/image" Target="../media/image50.png"/><Relationship Id="rId2" Type="http://schemas.openxmlformats.org/officeDocument/2006/relationships/image" Target="../media/image45.emf"/><Relationship Id="rId1" Type="http://schemas.openxmlformats.org/officeDocument/2006/relationships/slideLayout" Target="../slideLayouts/slideLayout16.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emf"/></Relationships>
</file>

<file path=ppt/slides/_rels/slide12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emf"/><Relationship Id="rId1" Type="http://schemas.openxmlformats.org/officeDocument/2006/relationships/slideLayout" Target="../slideLayouts/slideLayout16.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png"/></Relationships>
</file>

<file path=ppt/slides/_rels/slide12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emf"/><Relationship Id="rId1" Type="http://schemas.openxmlformats.org/officeDocument/2006/relationships/slideLayout" Target="../slideLayouts/slideLayout16.xml"/><Relationship Id="rId5" Type="http://schemas.openxmlformats.org/officeDocument/2006/relationships/image" Target="../media/image59.png"/><Relationship Id="rId4" Type="http://schemas.openxmlformats.org/officeDocument/2006/relationships/image" Target="../media/image58.emf"/></Relationships>
</file>

<file path=ppt/slides/_rels/slide125.xml.rels><?xml version="1.0" encoding="UTF-8" standalone="yes"?>
<Relationships xmlns="http://schemas.openxmlformats.org/package/2006/relationships"><Relationship Id="rId3" Type="http://schemas.openxmlformats.org/officeDocument/2006/relationships/image" Target="../media/image61.emf"/><Relationship Id="rId7" Type="http://schemas.openxmlformats.org/officeDocument/2006/relationships/image" Target="../media/image65.emf"/><Relationship Id="rId2" Type="http://schemas.openxmlformats.org/officeDocument/2006/relationships/image" Target="../media/image60.emf"/><Relationship Id="rId1" Type="http://schemas.openxmlformats.org/officeDocument/2006/relationships/slideLayout" Target="../slideLayouts/slideLayout16.xml"/><Relationship Id="rId6" Type="http://schemas.openxmlformats.org/officeDocument/2006/relationships/image" Target="../media/image64.png"/><Relationship Id="rId5" Type="http://schemas.openxmlformats.org/officeDocument/2006/relationships/image" Target="../media/image63.png"/><Relationship Id="rId4" Type="http://schemas.openxmlformats.org/officeDocument/2006/relationships/image" Target="../media/image62.emf"/></Relationships>
</file>

<file path=ppt/slides/_rels/slide126.xml.rels><?xml version="1.0" encoding="UTF-8" standalone="yes"?>
<Relationships xmlns="http://schemas.openxmlformats.org/package/2006/relationships"><Relationship Id="rId3" Type="http://schemas.openxmlformats.org/officeDocument/2006/relationships/image" Target="../media/image67.emf"/><Relationship Id="rId2" Type="http://schemas.openxmlformats.org/officeDocument/2006/relationships/image" Target="../media/image66.emf"/><Relationship Id="rId1" Type="http://schemas.openxmlformats.org/officeDocument/2006/relationships/slideLayout" Target="../slideLayouts/slideLayout16.xml"/><Relationship Id="rId6" Type="http://schemas.openxmlformats.org/officeDocument/2006/relationships/image" Target="../media/image70.emf"/><Relationship Id="rId5" Type="http://schemas.openxmlformats.org/officeDocument/2006/relationships/image" Target="../media/image69.png"/><Relationship Id="rId4" Type="http://schemas.openxmlformats.org/officeDocument/2006/relationships/image" Target="../media/image68.emf"/></Relationships>
</file>

<file path=ppt/slides/_rels/slide127.xml.rels><?xml version="1.0" encoding="UTF-8" standalone="yes"?>
<Relationships xmlns="http://schemas.openxmlformats.org/package/2006/relationships"><Relationship Id="rId3" Type="http://schemas.openxmlformats.org/officeDocument/2006/relationships/image" Target="../media/image71.emf"/><Relationship Id="rId7" Type="http://schemas.openxmlformats.org/officeDocument/2006/relationships/image" Target="../media/image75.png"/><Relationship Id="rId2" Type="http://schemas.openxmlformats.org/officeDocument/2006/relationships/notesSlide" Target="../notesSlides/notesSlide6.xml"/><Relationship Id="rId1" Type="http://schemas.openxmlformats.org/officeDocument/2006/relationships/slideLayout" Target="../slideLayouts/slideLayout16.xml"/><Relationship Id="rId6" Type="http://schemas.openxmlformats.org/officeDocument/2006/relationships/image" Target="../media/image74.png"/><Relationship Id="rId5" Type="http://schemas.openxmlformats.org/officeDocument/2006/relationships/image" Target="../media/image73.emf"/><Relationship Id="rId4" Type="http://schemas.openxmlformats.org/officeDocument/2006/relationships/image" Target="../media/image72.emf"/></Relationships>
</file>

<file path=ppt/slides/_rels/slide128.xml.rels><?xml version="1.0" encoding="UTF-8" standalone="yes"?>
<Relationships xmlns="http://schemas.openxmlformats.org/package/2006/relationships"><Relationship Id="rId3" Type="http://schemas.openxmlformats.org/officeDocument/2006/relationships/image" Target="../media/image77.emf"/><Relationship Id="rId2" Type="http://schemas.openxmlformats.org/officeDocument/2006/relationships/image" Target="../media/image76.emf"/><Relationship Id="rId1" Type="http://schemas.openxmlformats.org/officeDocument/2006/relationships/slideLayout" Target="../slideLayouts/slideLayout16.xml"/><Relationship Id="rId5" Type="http://schemas.openxmlformats.org/officeDocument/2006/relationships/image" Target="../media/image79.png"/><Relationship Id="rId4" Type="http://schemas.openxmlformats.org/officeDocument/2006/relationships/image" Target="../media/image78.png"/></Relationships>
</file>

<file path=ppt/slides/_rels/slide129.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4.png"/><Relationship Id="rId1" Type="http://schemas.openxmlformats.org/officeDocument/2006/relationships/slideLayout" Target="../slideLayouts/slideLayout21.xml"/></Relationships>
</file>

<file path=ppt/slides/_rels/slide130.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21.xml"/></Relationships>
</file>

<file path=ppt/slides/_rels/slide1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5"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37542" y="1819384"/>
            <a:ext cx="3333749" cy="2843021"/>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170" name="Rectangle 2">
            <a:extLst>
              <a:ext uri="{FF2B5EF4-FFF2-40B4-BE49-F238E27FC236}">
                <a16:creationId xmlns:a16="http://schemas.microsoft.com/office/drawing/2014/main" id="{655B0B35-9368-B578-EC94-B49E10EA525F}"/>
              </a:ext>
            </a:extLst>
          </p:cNvPr>
          <p:cNvSpPr>
            <a:spLocks noGrp="1" noChangeArrowheads="1"/>
          </p:cNvSpPr>
          <p:nvPr>
            <p:ph type="ctrTitle"/>
          </p:nvPr>
        </p:nvSpPr>
        <p:spPr>
          <a:xfrm>
            <a:off x="128464" y="1574020"/>
            <a:ext cx="3744416" cy="3333750"/>
          </a:xfrm>
          <a:solidFill>
            <a:srgbClr val="002C88"/>
          </a:solidFill>
        </p:spPr>
        <p:txBody>
          <a:bodyPr vert="horz" lIns="91440" tIns="45720" rIns="91440" bIns="45720" rtlCol="0" anchor="ctr">
            <a:normAutofit/>
          </a:bodyPr>
          <a:lstStyle/>
          <a:p>
            <a:pPr fontAlgn="auto">
              <a:spcAft>
                <a:spcPts val="0"/>
              </a:spcAft>
              <a:defRPr/>
            </a:pPr>
            <a:r>
              <a:rPr lang="en-US" altLang="de-DE" sz="3200" b="1" dirty="0">
                <a:solidFill>
                  <a:schemeClr val="bg1"/>
                </a:solidFill>
                <a:latin typeface="+mn-lt"/>
              </a:rPr>
              <a:t>Handbuch für das</a:t>
            </a:r>
            <a:r>
              <a:rPr lang="en-US" altLang="de-DE" sz="3200" b="1" kern="1200" dirty="0">
                <a:solidFill>
                  <a:schemeClr val="bg1"/>
                </a:solidFill>
                <a:latin typeface="+mn-lt"/>
                <a:ea typeface="+mj-ea"/>
                <a:cs typeface="+mj-cs"/>
              </a:rPr>
              <a:t> Wettkampfpersonal</a:t>
            </a:r>
            <a:br>
              <a:rPr lang="en-US" altLang="de-DE" sz="3200" b="1" kern="1200" dirty="0">
                <a:solidFill>
                  <a:schemeClr val="bg1"/>
                </a:solidFill>
                <a:latin typeface="+mn-lt"/>
                <a:ea typeface="+mj-ea"/>
                <a:cs typeface="+mj-cs"/>
              </a:rPr>
            </a:br>
            <a:r>
              <a:rPr lang="en-US" altLang="de-DE" sz="3200" b="1" kern="1200" dirty="0">
                <a:solidFill>
                  <a:schemeClr val="bg1"/>
                </a:solidFill>
                <a:latin typeface="+mn-lt"/>
                <a:ea typeface="+mj-ea"/>
                <a:cs typeface="+mj-cs"/>
              </a:rPr>
              <a:t>im Spielbetrieb des BEV</a:t>
            </a:r>
            <a:br>
              <a:rPr lang="en-US" altLang="de-DE" sz="3200" b="1" kern="1200" dirty="0">
                <a:solidFill>
                  <a:schemeClr val="bg1"/>
                </a:solidFill>
                <a:latin typeface="+mn-lt"/>
                <a:ea typeface="+mj-ea"/>
                <a:cs typeface="+mj-cs"/>
              </a:rPr>
            </a:br>
            <a:r>
              <a:rPr lang="en-US" altLang="de-DE" sz="3200" b="1" kern="1200" dirty="0">
                <a:solidFill>
                  <a:schemeClr val="bg1"/>
                </a:solidFill>
                <a:latin typeface="+mn-lt"/>
                <a:ea typeface="+mj-ea"/>
                <a:cs typeface="+mj-cs"/>
              </a:rPr>
              <a:t>Saison 2026/27</a:t>
            </a:r>
          </a:p>
        </p:txBody>
      </p:sp>
      <p:pic>
        <p:nvPicPr>
          <p:cNvPr id="3" name="Grafik 2" descr="Ein Bild, das Symbol, Logo, Emblem, Markenzeichen enthält.&#10;&#10;KI-generierte Inhalte können fehlerhaft sein.">
            <a:extLst>
              <a:ext uri="{FF2B5EF4-FFF2-40B4-BE49-F238E27FC236}">
                <a16:creationId xmlns:a16="http://schemas.microsoft.com/office/drawing/2014/main" id="{E0A7F2BB-0369-A1CB-7B6A-B15FBC2EA69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44888" y="644630"/>
            <a:ext cx="5471286" cy="5568739"/>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B96224AB-0EBE-FA71-10FB-D3123B03F1FD}"/>
              </a:ext>
            </a:extLst>
          </p:cNvPr>
          <p:cNvSpPr>
            <a:spLocks noGrp="1" noChangeArrowheads="1"/>
          </p:cNvSpPr>
          <p:nvPr>
            <p:ph type="title"/>
          </p:nvPr>
        </p:nvSpPr>
        <p:spPr>
          <a:xfrm>
            <a:off x="-87560" y="-99392"/>
            <a:ext cx="10081120" cy="1153491"/>
          </a:xfrm>
        </p:spPr>
        <p:txBody>
          <a:bodyPr rtlCol="0">
            <a:normAutofit/>
          </a:bodyPr>
          <a:lstStyle/>
          <a:p>
            <a:pPr algn="ctr" fontAlgn="auto">
              <a:spcAft>
                <a:spcPts val="0"/>
              </a:spcAft>
              <a:defRPr/>
            </a:pPr>
            <a:r>
              <a:rPr lang="de-DE" altLang="de-DE" sz="3400" b="1" dirty="0">
                <a:solidFill>
                  <a:srgbClr val="CD9730"/>
                </a:solidFill>
              </a:rPr>
              <a:t>Allgemein</a:t>
            </a:r>
          </a:p>
        </p:txBody>
      </p:sp>
      <p:sp>
        <p:nvSpPr>
          <p:cNvPr id="4099" name="Rectangle 3">
            <a:extLst>
              <a:ext uri="{FF2B5EF4-FFF2-40B4-BE49-F238E27FC236}">
                <a16:creationId xmlns:a16="http://schemas.microsoft.com/office/drawing/2014/main" id="{14033161-5DFB-FF12-F25E-F7FD3DCF2357}"/>
              </a:ext>
            </a:extLst>
          </p:cNvPr>
          <p:cNvSpPr>
            <a:spLocks noGrp="1" noChangeArrowheads="1"/>
          </p:cNvSpPr>
          <p:nvPr>
            <p:ph idx="1"/>
          </p:nvPr>
        </p:nvSpPr>
        <p:spPr>
          <a:xfrm>
            <a:off x="1064568" y="1789113"/>
            <a:ext cx="8208912" cy="723900"/>
          </a:xfrm>
        </p:spPr>
        <p:txBody>
          <a:bodyPr rtlCol="0">
            <a:noAutofit/>
          </a:bodyPr>
          <a:lstStyle/>
          <a:p>
            <a:pPr marL="0" indent="0" fontAlgn="auto">
              <a:spcAft>
                <a:spcPts val="0"/>
              </a:spcAft>
              <a:buNone/>
              <a:defRPr/>
            </a:pPr>
            <a:r>
              <a:rPr lang="de-DE" altLang="de-DE" sz="2000" dirty="0">
                <a:solidFill>
                  <a:srgbClr val="002C88"/>
                </a:solidFill>
              </a:rPr>
              <a:t>Aus Gründen der besseren Lesbarkeit wird bei Personenbezeichnungen</a:t>
            </a:r>
          </a:p>
          <a:p>
            <a:pPr marL="0" indent="0" fontAlgn="auto">
              <a:spcAft>
                <a:spcPts val="0"/>
              </a:spcAft>
              <a:buNone/>
              <a:defRPr/>
            </a:pPr>
            <a:r>
              <a:rPr lang="de-DE" altLang="de-DE" sz="2000" dirty="0">
                <a:solidFill>
                  <a:srgbClr val="002C88"/>
                </a:solidFill>
              </a:rPr>
              <a:t>und personenbezogenen Hauptwörtern die männliche Form</a:t>
            </a:r>
          </a:p>
          <a:p>
            <a:pPr marL="0" indent="0" fontAlgn="auto">
              <a:spcAft>
                <a:spcPts val="0"/>
              </a:spcAft>
              <a:buNone/>
              <a:defRPr/>
            </a:pPr>
            <a:r>
              <a:rPr lang="de-DE" altLang="de-DE" sz="2000" dirty="0">
                <a:solidFill>
                  <a:srgbClr val="002C88"/>
                </a:solidFill>
              </a:rPr>
              <a:t>verwendet. Entsprechende Begriffe gelten im Sinne der </a:t>
            </a:r>
          </a:p>
          <a:p>
            <a:pPr marL="0" indent="0" fontAlgn="auto">
              <a:spcAft>
                <a:spcPts val="0"/>
              </a:spcAft>
              <a:buNone/>
              <a:defRPr/>
            </a:pPr>
            <a:r>
              <a:rPr lang="de-DE" altLang="de-DE" sz="2000" dirty="0">
                <a:solidFill>
                  <a:srgbClr val="002C88"/>
                </a:solidFill>
              </a:rPr>
              <a:t>Gleichbehandlung grundsätzlich für alle Geschlechter. Die verkürzte</a:t>
            </a:r>
          </a:p>
          <a:p>
            <a:pPr marL="0" indent="0" fontAlgn="auto">
              <a:spcAft>
                <a:spcPts val="0"/>
              </a:spcAft>
              <a:buNone/>
              <a:defRPr/>
            </a:pPr>
            <a:r>
              <a:rPr lang="de-DE" altLang="de-DE" sz="2000" dirty="0">
                <a:solidFill>
                  <a:srgbClr val="002C88"/>
                </a:solidFill>
              </a:rPr>
              <a:t>Sprachform hat nur redaktionelle Gründe und beinhaltet keine </a:t>
            </a:r>
          </a:p>
          <a:p>
            <a:pPr marL="0" indent="0" fontAlgn="auto">
              <a:spcAft>
                <a:spcPts val="0"/>
              </a:spcAft>
              <a:buNone/>
              <a:defRPr/>
            </a:pPr>
            <a:r>
              <a:rPr lang="de-DE" altLang="de-DE" sz="2000" dirty="0">
                <a:solidFill>
                  <a:srgbClr val="002C88"/>
                </a:solidFill>
              </a:rPr>
              <a:t>Wertung.</a:t>
            </a:r>
            <a:endParaRPr lang="de-DE" altLang="de-DE" sz="2000" dirty="0"/>
          </a:p>
          <a:p>
            <a:pPr marL="0" indent="0" fontAlgn="auto">
              <a:spcAft>
                <a:spcPts val="0"/>
              </a:spcAft>
              <a:buFont typeface="Arial" panose="020B0604020202020204" pitchFamily="34" charset="0"/>
              <a:buNone/>
              <a:defRPr/>
            </a:pPr>
            <a:endParaRPr lang="de-DE" altLang="de-DE" sz="19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96ACBA-8B68-D2D4-1517-EEDBD9A40C13}"/>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9BB4C856-9D97-9387-3C22-97F96AC38777}"/>
              </a:ext>
            </a:extLst>
          </p:cNvPr>
          <p:cNvSpPr>
            <a:spLocks noGrp="1"/>
          </p:cNvSpPr>
          <p:nvPr>
            <p:ph type="title"/>
          </p:nvPr>
        </p:nvSpPr>
        <p:spPr>
          <a:xfrm>
            <a:off x="193359" y="-65313"/>
            <a:ext cx="7828978" cy="1110342"/>
          </a:xfrm>
        </p:spPr>
        <p:txBody>
          <a:bodyPr>
            <a:normAutofit/>
          </a:bodyPr>
          <a:lstStyle/>
          <a:p>
            <a:pPr algn="ctr"/>
            <a:r>
              <a:rPr lang="de-DE" sz="3400" b="1" dirty="0">
                <a:solidFill>
                  <a:srgbClr val="CD9730"/>
                </a:solidFill>
              </a:rPr>
              <a:t>Bankpersonal / Off-Ice-Offizielle</a:t>
            </a:r>
          </a:p>
        </p:txBody>
      </p:sp>
      <p:sp>
        <p:nvSpPr>
          <p:cNvPr id="4" name="Datumsplatzhalter 3">
            <a:extLst>
              <a:ext uri="{FF2B5EF4-FFF2-40B4-BE49-F238E27FC236}">
                <a16:creationId xmlns:a16="http://schemas.microsoft.com/office/drawing/2014/main" id="{B1F44079-DA30-A63C-3185-7A7E72E2AFBE}"/>
              </a:ext>
            </a:extLst>
          </p:cNvPr>
          <p:cNvSpPr>
            <a:spLocks noGrp="1"/>
          </p:cNvSpPr>
          <p:nvPr>
            <p:ph type="dt" sz="half" idx="10"/>
          </p:nvPr>
        </p:nvSpPr>
        <p:spPr>
          <a:xfrm>
            <a:off x="679848" y="6139948"/>
            <a:ext cx="2228850" cy="365125"/>
          </a:xfrm>
        </p:spPr>
        <p:txBody>
          <a:bodyPr/>
          <a:lstStyle/>
          <a:p>
            <a:r>
              <a:rPr lang="de-DE"/>
              <a:t>August / September 2026</a:t>
            </a:r>
            <a:endParaRPr lang="de-DE" dirty="0"/>
          </a:p>
        </p:txBody>
      </p:sp>
      <p:sp>
        <p:nvSpPr>
          <p:cNvPr id="5" name="Fußzeilenplatzhalter 4">
            <a:extLst>
              <a:ext uri="{FF2B5EF4-FFF2-40B4-BE49-F238E27FC236}">
                <a16:creationId xmlns:a16="http://schemas.microsoft.com/office/drawing/2014/main" id="{0817097B-1133-903F-F756-44CB3E5751BF}"/>
              </a:ext>
            </a:extLst>
          </p:cNvPr>
          <p:cNvSpPr>
            <a:spLocks noGrp="1"/>
          </p:cNvSpPr>
          <p:nvPr>
            <p:ph type="ftr" sz="quarter" idx="11"/>
          </p:nvPr>
        </p:nvSpPr>
        <p:spPr>
          <a:xfrm>
            <a:off x="3275192" y="6139947"/>
            <a:ext cx="3343275" cy="365125"/>
          </a:xfrm>
        </p:spPr>
        <p:txBody>
          <a:bodyPr/>
          <a:lstStyle/>
          <a:p>
            <a:r>
              <a:rPr lang="de-DE"/>
              <a:t>Titel Schulung - SR-Lehrgänge 2026/2027</a:t>
            </a:r>
            <a:endParaRPr lang="de-DE" dirty="0"/>
          </a:p>
        </p:txBody>
      </p:sp>
      <p:sp>
        <p:nvSpPr>
          <p:cNvPr id="6" name="Foliennummernplatzhalter 5">
            <a:extLst>
              <a:ext uri="{FF2B5EF4-FFF2-40B4-BE49-F238E27FC236}">
                <a16:creationId xmlns:a16="http://schemas.microsoft.com/office/drawing/2014/main" id="{9088C0AE-F84F-1F9E-8C4A-AEDB8F8CB82D}"/>
              </a:ext>
            </a:extLst>
          </p:cNvPr>
          <p:cNvSpPr>
            <a:spLocks noGrp="1"/>
          </p:cNvSpPr>
          <p:nvPr>
            <p:ph type="sldNum" sz="quarter" idx="12"/>
          </p:nvPr>
        </p:nvSpPr>
        <p:spPr>
          <a:xfrm>
            <a:off x="6996112" y="6139946"/>
            <a:ext cx="2228850" cy="365125"/>
          </a:xfrm>
        </p:spPr>
        <p:txBody>
          <a:bodyPr/>
          <a:lstStyle/>
          <a:p>
            <a:fld id="{27B293A9-43BC-4742-A913-1A79B60848FD}" type="slidenum">
              <a:rPr lang="de-DE" smtClean="0"/>
              <a:t>3</a:t>
            </a:fld>
            <a:endParaRPr lang="de-DE" dirty="0"/>
          </a:p>
        </p:txBody>
      </p:sp>
      <p:sp>
        <p:nvSpPr>
          <p:cNvPr id="8" name="Inhaltsplatzhalter 7">
            <a:extLst>
              <a:ext uri="{FF2B5EF4-FFF2-40B4-BE49-F238E27FC236}">
                <a16:creationId xmlns:a16="http://schemas.microsoft.com/office/drawing/2014/main" id="{340795BA-6C01-B971-888B-BA3AD7826C35}"/>
              </a:ext>
            </a:extLst>
          </p:cNvPr>
          <p:cNvSpPr>
            <a:spLocks noGrp="1"/>
          </p:cNvSpPr>
          <p:nvPr>
            <p:ph idx="1"/>
          </p:nvPr>
        </p:nvSpPr>
        <p:spPr/>
        <p:txBody>
          <a:bodyPr/>
          <a:lstStyle/>
          <a:p>
            <a:pPr marL="0" indent="0">
              <a:buNone/>
            </a:pPr>
            <a:endParaRPr lang="de-DE" dirty="0"/>
          </a:p>
          <a:p>
            <a:pPr marL="0" indent="0">
              <a:buNone/>
            </a:pPr>
            <a:endParaRPr lang="de-DE" dirty="0"/>
          </a:p>
          <a:p>
            <a:pPr marL="0" indent="0">
              <a:buNone/>
            </a:pPr>
            <a:endParaRPr lang="de-DE" dirty="0"/>
          </a:p>
          <a:p>
            <a:pPr marL="0" indent="0" algn="ctr">
              <a:buNone/>
            </a:pPr>
            <a:r>
              <a:rPr lang="de-DE" dirty="0">
                <a:solidFill>
                  <a:srgbClr val="002C88"/>
                </a:solidFill>
              </a:rPr>
              <a:t>Wer sind die Off-Ice-Offiziellen?</a:t>
            </a:r>
          </a:p>
        </p:txBody>
      </p:sp>
    </p:spTree>
    <p:extLst>
      <p:ext uri="{BB962C8B-B14F-4D97-AF65-F5344CB8AC3E}">
        <p14:creationId xmlns:p14="http://schemas.microsoft.com/office/powerpoint/2010/main" val="15022879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FB42E8-25D2-F8C2-4539-6147ECE6ACC3}"/>
            </a:ext>
          </a:extLst>
        </p:cNvPr>
        <p:cNvGrpSpPr/>
        <p:nvPr/>
      </p:nvGrpSpPr>
      <p:grpSpPr>
        <a:xfrm>
          <a:off x="0" y="0"/>
          <a:ext cx="0" cy="0"/>
          <a:chOff x="0" y="0"/>
          <a:chExt cx="0" cy="0"/>
        </a:xfrm>
      </p:grpSpPr>
      <p:sp>
        <p:nvSpPr>
          <p:cNvPr id="8194" name="Rectangle 2">
            <a:extLst>
              <a:ext uri="{FF2B5EF4-FFF2-40B4-BE49-F238E27FC236}">
                <a16:creationId xmlns:a16="http://schemas.microsoft.com/office/drawing/2014/main" id="{FEC1DBD4-2945-0E14-875F-72AB0FEF22B8}"/>
              </a:ext>
            </a:extLst>
          </p:cNvPr>
          <p:cNvSpPr>
            <a:spLocks noGrp="1" noChangeArrowheads="1"/>
          </p:cNvSpPr>
          <p:nvPr>
            <p:ph type="title"/>
          </p:nvPr>
        </p:nvSpPr>
        <p:spPr>
          <a:xfrm>
            <a:off x="-87560" y="-99392"/>
            <a:ext cx="10081120" cy="1153491"/>
          </a:xfrm>
        </p:spPr>
        <p:txBody>
          <a:bodyPr rtlCol="0">
            <a:normAutofit/>
          </a:bodyPr>
          <a:lstStyle/>
          <a:p>
            <a:pPr algn="ctr" fontAlgn="auto">
              <a:spcAft>
                <a:spcPts val="0"/>
              </a:spcAft>
              <a:defRPr/>
            </a:pPr>
            <a:r>
              <a:rPr lang="de-DE" altLang="de-DE" sz="3400" b="1" dirty="0">
                <a:solidFill>
                  <a:srgbClr val="CD9730"/>
                </a:solidFill>
              </a:rPr>
              <a:t>Bankpersonal / Off-Ice-Offizielle</a:t>
            </a:r>
          </a:p>
        </p:txBody>
      </p:sp>
      <p:sp>
        <p:nvSpPr>
          <p:cNvPr id="4099" name="Rectangle 3">
            <a:extLst>
              <a:ext uri="{FF2B5EF4-FFF2-40B4-BE49-F238E27FC236}">
                <a16:creationId xmlns:a16="http://schemas.microsoft.com/office/drawing/2014/main" id="{05C6A875-488E-A1B7-660F-26D4705E7001}"/>
              </a:ext>
            </a:extLst>
          </p:cNvPr>
          <p:cNvSpPr>
            <a:spLocks noGrp="1" noChangeArrowheads="1"/>
          </p:cNvSpPr>
          <p:nvPr>
            <p:ph idx="1"/>
          </p:nvPr>
        </p:nvSpPr>
        <p:spPr>
          <a:xfrm>
            <a:off x="1619250" y="1789113"/>
            <a:ext cx="6686550" cy="723900"/>
          </a:xfrm>
        </p:spPr>
        <p:txBody>
          <a:bodyPr rtlCol="0">
            <a:normAutofit/>
          </a:bodyPr>
          <a:lstStyle/>
          <a:p>
            <a:pPr fontAlgn="auto">
              <a:spcAft>
                <a:spcPts val="0"/>
              </a:spcAft>
              <a:defRPr/>
            </a:pPr>
            <a:r>
              <a:rPr lang="de-DE" altLang="de-DE" sz="2000" dirty="0">
                <a:solidFill>
                  <a:srgbClr val="002C88"/>
                </a:solidFill>
              </a:rPr>
              <a:t>Das Regelbuch der IIHF schreibt die notwendige Besetzung des Bankpersonals vor. </a:t>
            </a:r>
            <a:endParaRPr lang="de-DE" altLang="de-DE" sz="2000" dirty="0"/>
          </a:p>
          <a:p>
            <a:pPr marL="0" indent="0" fontAlgn="auto">
              <a:spcAft>
                <a:spcPts val="0"/>
              </a:spcAft>
              <a:buFont typeface="Arial" panose="020B0604020202020204" pitchFamily="34" charset="0"/>
              <a:buNone/>
              <a:defRPr/>
            </a:pPr>
            <a:endParaRPr lang="de-DE" altLang="de-DE" sz="1950" dirty="0"/>
          </a:p>
        </p:txBody>
      </p:sp>
      <p:sp>
        <p:nvSpPr>
          <p:cNvPr id="3" name="Textfeld 2">
            <a:extLst>
              <a:ext uri="{FF2B5EF4-FFF2-40B4-BE49-F238E27FC236}">
                <a16:creationId xmlns:a16="http://schemas.microsoft.com/office/drawing/2014/main" id="{3C3E0013-4145-10EF-D387-09BDF11F1817}"/>
              </a:ext>
            </a:extLst>
          </p:cNvPr>
          <p:cNvSpPr txBox="1"/>
          <p:nvPr/>
        </p:nvSpPr>
        <p:spPr>
          <a:xfrm>
            <a:off x="1592263" y="2678113"/>
            <a:ext cx="5559425" cy="400110"/>
          </a:xfrm>
          <a:prstGeom prst="rect">
            <a:avLst/>
          </a:prstGeom>
          <a:noFill/>
        </p:spPr>
        <p:txBody>
          <a:bodyPr>
            <a:spAutoFit/>
          </a:bodyPr>
          <a:lstStyle/>
          <a:p>
            <a:pPr marL="278606" indent="-278606" eaLnBrk="1" fontAlgn="auto" hangingPunct="1">
              <a:spcBef>
                <a:spcPts val="0"/>
              </a:spcBef>
              <a:spcAft>
                <a:spcPts val="0"/>
              </a:spcAft>
              <a:buFont typeface="Arial" panose="020B0604020202020204" pitchFamily="34" charset="0"/>
              <a:buChar char="•"/>
              <a:defRPr/>
            </a:pPr>
            <a:r>
              <a:rPr lang="de-DE" altLang="de-DE" sz="2000" kern="0" dirty="0">
                <a:solidFill>
                  <a:srgbClr val="002C88"/>
                </a:solidFill>
                <a:latin typeface="+mn-lt"/>
              </a:rPr>
              <a:t>Als Bankpersonal (OIO) sind vorgeschrieben:</a:t>
            </a:r>
          </a:p>
        </p:txBody>
      </p:sp>
      <p:sp>
        <p:nvSpPr>
          <p:cNvPr id="5" name="Textfeld 4">
            <a:extLst>
              <a:ext uri="{FF2B5EF4-FFF2-40B4-BE49-F238E27FC236}">
                <a16:creationId xmlns:a16="http://schemas.microsoft.com/office/drawing/2014/main" id="{88E2D2FF-95FA-BF1E-C43B-A418F2571912}"/>
              </a:ext>
            </a:extLst>
          </p:cNvPr>
          <p:cNvSpPr txBox="1"/>
          <p:nvPr/>
        </p:nvSpPr>
        <p:spPr>
          <a:xfrm>
            <a:off x="3197225" y="4131987"/>
            <a:ext cx="3714750" cy="400110"/>
          </a:xfrm>
          <a:prstGeom prst="rect">
            <a:avLst/>
          </a:prstGeom>
          <a:noFill/>
        </p:spPr>
        <p:txBody>
          <a:bodyPr>
            <a:spAutoFit/>
          </a:bodyPr>
          <a:lstStyle/>
          <a:p>
            <a:pPr marL="342900" indent="-342900" eaLnBrk="1" fontAlgn="auto" hangingPunct="1">
              <a:spcBef>
                <a:spcPts val="0"/>
              </a:spcBef>
              <a:spcAft>
                <a:spcPts val="0"/>
              </a:spcAft>
              <a:buFont typeface="Arial" panose="020B0604020202020204" pitchFamily="34" charset="0"/>
              <a:buChar char="•"/>
              <a:defRPr/>
            </a:pPr>
            <a:r>
              <a:rPr lang="de-DE" altLang="de-DE" sz="2000" b="1" kern="0" dirty="0">
                <a:solidFill>
                  <a:srgbClr val="002C88"/>
                </a:solidFill>
                <a:latin typeface="+mn-lt"/>
              </a:rPr>
              <a:t>Strafbankbetreuer</a:t>
            </a:r>
            <a:endParaRPr lang="de-DE" sz="2000" b="1" dirty="0">
              <a:solidFill>
                <a:srgbClr val="002C88"/>
              </a:solidFill>
              <a:latin typeface="+mn-lt"/>
            </a:endParaRPr>
          </a:p>
        </p:txBody>
      </p:sp>
      <p:sp>
        <p:nvSpPr>
          <p:cNvPr id="7" name="Textfeld 6">
            <a:extLst>
              <a:ext uri="{FF2B5EF4-FFF2-40B4-BE49-F238E27FC236}">
                <a16:creationId xmlns:a16="http://schemas.microsoft.com/office/drawing/2014/main" id="{4FE84D38-9C16-664C-420A-31F29419839E}"/>
              </a:ext>
            </a:extLst>
          </p:cNvPr>
          <p:cNvSpPr txBox="1"/>
          <p:nvPr/>
        </p:nvSpPr>
        <p:spPr>
          <a:xfrm>
            <a:off x="3152800" y="3078163"/>
            <a:ext cx="2808311" cy="400110"/>
          </a:xfrm>
          <a:prstGeom prst="rect">
            <a:avLst/>
          </a:prstGeom>
          <a:noFill/>
        </p:spPr>
        <p:txBody>
          <a:bodyPr wrap="square">
            <a:spAutoFit/>
          </a:bodyPr>
          <a:lstStyle/>
          <a:p>
            <a:pPr marL="355600" indent="-285750" eaLnBrk="1" fontAlgn="auto" hangingPunct="1">
              <a:spcBef>
                <a:spcPts val="0"/>
              </a:spcBef>
              <a:spcAft>
                <a:spcPts val="0"/>
              </a:spcAft>
              <a:buFont typeface="Arial" panose="020B0604020202020204" pitchFamily="34" charset="0"/>
              <a:buChar char="•"/>
              <a:defRPr/>
            </a:pPr>
            <a:r>
              <a:rPr lang="de-DE" altLang="de-DE" sz="2000" b="1" kern="0" dirty="0">
                <a:solidFill>
                  <a:srgbClr val="002C88"/>
                </a:solidFill>
                <a:latin typeface="+mn-lt"/>
              </a:rPr>
              <a:t> Punkterichter</a:t>
            </a:r>
          </a:p>
        </p:txBody>
      </p:sp>
      <p:sp>
        <p:nvSpPr>
          <p:cNvPr id="9" name="Textfeld 8">
            <a:extLst>
              <a:ext uri="{FF2B5EF4-FFF2-40B4-BE49-F238E27FC236}">
                <a16:creationId xmlns:a16="http://schemas.microsoft.com/office/drawing/2014/main" id="{252CA94C-582A-AEBB-D76A-F5FA7C274781}"/>
              </a:ext>
            </a:extLst>
          </p:cNvPr>
          <p:cNvSpPr txBox="1"/>
          <p:nvPr/>
        </p:nvSpPr>
        <p:spPr>
          <a:xfrm>
            <a:off x="3197223" y="3405188"/>
            <a:ext cx="3714751" cy="400110"/>
          </a:xfrm>
          <a:prstGeom prst="rect">
            <a:avLst/>
          </a:prstGeom>
          <a:noFill/>
        </p:spPr>
        <p:txBody>
          <a:bodyPr wrap="square">
            <a:spAutoFit/>
          </a:bodyPr>
          <a:lstStyle/>
          <a:p>
            <a:pPr marL="342900" indent="-342900" eaLnBrk="1" fontAlgn="auto" hangingPunct="1">
              <a:spcBef>
                <a:spcPts val="0"/>
              </a:spcBef>
              <a:spcAft>
                <a:spcPts val="0"/>
              </a:spcAft>
              <a:buFont typeface="Arial" panose="020B0604020202020204" pitchFamily="34" charset="0"/>
              <a:buChar char="•"/>
              <a:defRPr/>
            </a:pPr>
            <a:r>
              <a:rPr lang="de-DE" altLang="de-DE" sz="2000" b="1" kern="0" dirty="0">
                <a:solidFill>
                  <a:srgbClr val="002C88"/>
                </a:solidFill>
                <a:latin typeface="+mn-lt"/>
              </a:rPr>
              <a:t>Spielzeitnehmer</a:t>
            </a:r>
          </a:p>
        </p:txBody>
      </p:sp>
      <p:sp>
        <p:nvSpPr>
          <p:cNvPr id="11" name="Textfeld 10">
            <a:extLst>
              <a:ext uri="{FF2B5EF4-FFF2-40B4-BE49-F238E27FC236}">
                <a16:creationId xmlns:a16="http://schemas.microsoft.com/office/drawing/2014/main" id="{AE5371B4-3A43-D769-ECA3-8D26310C6194}"/>
              </a:ext>
            </a:extLst>
          </p:cNvPr>
          <p:cNvSpPr txBox="1"/>
          <p:nvPr/>
        </p:nvSpPr>
        <p:spPr>
          <a:xfrm>
            <a:off x="3197224" y="3775066"/>
            <a:ext cx="3657599" cy="400110"/>
          </a:xfrm>
          <a:prstGeom prst="rect">
            <a:avLst/>
          </a:prstGeom>
          <a:noFill/>
        </p:spPr>
        <p:txBody>
          <a:bodyPr wrap="square">
            <a:spAutoFit/>
          </a:bodyPr>
          <a:lstStyle/>
          <a:p>
            <a:pPr marL="342900" indent="-342900" eaLnBrk="1" fontAlgn="auto" hangingPunct="1">
              <a:spcBef>
                <a:spcPts val="0"/>
              </a:spcBef>
              <a:spcAft>
                <a:spcPts val="0"/>
              </a:spcAft>
              <a:buFont typeface="Arial" panose="020B0604020202020204" pitchFamily="34" charset="0"/>
              <a:buChar char="•"/>
              <a:defRPr/>
            </a:pPr>
            <a:r>
              <a:rPr lang="de-DE" altLang="de-DE" sz="2000" b="1" kern="0" dirty="0">
                <a:solidFill>
                  <a:srgbClr val="002C88"/>
                </a:solidFill>
                <a:latin typeface="+mn-lt"/>
              </a:rPr>
              <a:t>Stadionsprecher</a:t>
            </a:r>
          </a:p>
        </p:txBody>
      </p:sp>
      <p:sp>
        <p:nvSpPr>
          <p:cNvPr id="13" name="Textfeld 12">
            <a:extLst>
              <a:ext uri="{FF2B5EF4-FFF2-40B4-BE49-F238E27FC236}">
                <a16:creationId xmlns:a16="http://schemas.microsoft.com/office/drawing/2014/main" id="{8326D14F-362D-6CE4-31FB-82C750A0769E}"/>
              </a:ext>
            </a:extLst>
          </p:cNvPr>
          <p:cNvSpPr txBox="1"/>
          <p:nvPr/>
        </p:nvSpPr>
        <p:spPr>
          <a:xfrm>
            <a:off x="1558925" y="4694238"/>
            <a:ext cx="6319838" cy="707886"/>
          </a:xfrm>
          <a:prstGeom prst="rect">
            <a:avLst/>
          </a:prstGeom>
          <a:noFill/>
        </p:spPr>
        <p:txBody>
          <a:bodyPr>
            <a:spAutoFit/>
          </a:bodyPr>
          <a:lstStyle/>
          <a:p>
            <a:pPr marL="278606" indent="-278606" eaLnBrk="1" fontAlgn="auto" hangingPunct="1">
              <a:spcBef>
                <a:spcPts val="0"/>
              </a:spcBef>
              <a:spcAft>
                <a:spcPts val="0"/>
              </a:spcAft>
              <a:buFont typeface="Arial" panose="020B0604020202020204" pitchFamily="34" charset="0"/>
              <a:buChar char="•"/>
              <a:defRPr/>
            </a:pPr>
            <a:r>
              <a:rPr lang="de-DE" altLang="de-DE" sz="2000" kern="0" dirty="0">
                <a:solidFill>
                  <a:srgbClr val="002C88"/>
                </a:solidFill>
                <a:latin typeface="+mn-lt"/>
              </a:rPr>
              <a:t>Diese Personen sind Off-Ice-Officials im Sinne der</a:t>
            </a:r>
          </a:p>
          <a:p>
            <a:pPr eaLnBrk="1" fontAlgn="auto" hangingPunct="1">
              <a:spcBef>
                <a:spcPts val="0"/>
              </a:spcBef>
              <a:spcAft>
                <a:spcPts val="0"/>
              </a:spcAft>
              <a:defRPr/>
            </a:pPr>
            <a:r>
              <a:rPr lang="de-DE" altLang="de-DE" sz="2000" kern="0" dirty="0">
                <a:solidFill>
                  <a:srgbClr val="002C88"/>
                </a:solidFill>
                <a:latin typeface="+mn-lt"/>
              </a:rPr>
              <a:t>     IIHF-Regeln.</a:t>
            </a:r>
          </a:p>
        </p:txBody>
      </p:sp>
    </p:spTree>
    <p:extLst>
      <p:ext uri="{BB962C8B-B14F-4D97-AF65-F5344CB8AC3E}">
        <p14:creationId xmlns:p14="http://schemas.microsoft.com/office/powerpoint/2010/main" val="26005709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CADE7D-8BE7-7066-7799-9CC7F53BEB4F}"/>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CA80570C-C27A-F48A-F02A-302CF94825CC}"/>
              </a:ext>
            </a:extLst>
          </p:cNvPr>
          <p:cNvSpPr>
            <a:spLocks noGrp="1"/>
          </p:cNvSpPr>
          <p:nvPr>
            <p:ph type="title"/>
          </p:nvPr>
        </p:nvSpPr>
        <p:spPr>
          <a:xfrm>
            <a:off x="193359" y="-65313"/>
            <a:ext cx="7828978" cy="1110342"/>
          </a:xfrm>
        </p:spPr>
        <p:txBody>
          <a:bodyPr>
            <a:normAutofit/>
          </a:bodyPr>
          <a:lstStyle/>
          <a:p>
            <a:pPr algn="ctr"/>
            <a:r>
              <a:rPr lang="de-DE" sz="3400" b="1" dirty="0">
                <a:solidFill>
                  <a:srgbClr val="CD9730"/>
                </a:solidFill>
              </a:rPr>
              <a:t>Bankpersonal / Off-Ice-Offizielle</a:t>
            </a:r>
          </a:p>
        </p:txBody>
      </p:sp>
      <p:sp>
        <p:nvSpPr>
          <p:cNvPr id="4" name="Datumsplatzhalter 3">
            <a:extLst>
              <a:ext uri="{FF2B5EF4-FFF2-40B4-BE49-F238E27FC236}">
                <a16:creationId xmlns:a16="http://schemas.microsoft.com/office/drawing/2014/main" id="{0DDC8BE0-CFC1-28D7-2563-A5FCBD0E0DBD}"/>
              </a:ext>
            </a:extLst>
          </p:cNvPr>
          <p:cNvSpPr>
            <a:spLocks noGrp="1"/>
          </p:cNvSpPr>
          <p:nvPr>
            <p:ph type="dt" sz="half" idx="10"/>
          </p:nvPr>
        </p:nvSpPr>
        <p:spPr>
          <a:xfrm>
            <a:off x="679848" y="6139948"/>
            <a:ext cx="2228850" cy="365125"/>
          </a:xfrm>
        </p:spPr>
        <p:txBody>
          <a:bodyPr/>
          <a:lstStyle/>
          <a:p>
            <a:r>
              <a:rPr lang="de-DE"/>
              <a:t>August / September 2026</a:t>
            </a:r>
            <a:endParaRPr lang="de-DE" dirty="0"/>
          </a:p>
        </p:txBody>
      </p:sp>
      <p:sp>
        <p:nvSpPr>
          <p:cNvPr id="5" name="Fußzeilenplatzhalter 4">
            <a:extLst>
              <a:ext uri="{FF2B5EF4-FFF2-40B4-BE49-F238E27FC236}">
                <a16:creationId xmlns:a16="http://schemas.microsoft.com/office/drawing/2014/main" id="{F62FD9CC-1E12-FBF9-6073-71F4F668095B}"/>
              </a:ext>
            </a:extLst>
          </p:cNvPr>
          <p:cNvSpPr>
            <a:spLocks noGrp="1"/>
          </p:cNvSpPr>
          <p:nvPr>
            <p:ph type="ftr" sz="quarter" idx="11"/>
          </p:nvPr>
        </p:nvSpPr>
        <p:spPr>
          <a:xfrm>
            <a:off x="3275192" y="6139947"/>
            <a:ext cx="3343275" cy="365125"/>
          </a:xfrm>
        </p:spPr>
        <p:txBody>
          <a:bodyPr/>
          <a:lstStyle/>
          <a:p>
            <a:r>
              <a:rPr lang="de-DE"/>
              <a:t>Titel Schulung - SR-Lehrgänge 2026/2027</a:t>
            </a:r>
            <a:endParaRPr lang="de-DE" dirty="0"/>
          </a:p>
        </p:txBody>
      </p:sp>
      <p:sp>
        <p:nvSpPr>
          <p:cNvPr id="6" name="Foliennummernplatzhalter 5">
            <a:extLst>
              <a:ext uri="{FF2B5EF4-FFF2-40B4-BE49-F238E27FC236}">
                <a16:creationId xmlns:a16="http://schemas.microsoft.com/office/drawing/2014/main" id="{D5913F55-B47B-EE72-67D9-58641EA37E66}"/>
              </a:ext>
            </a:extLst>
          </p:cNvPr>
          <p:cNvSpPr>
            <a:spLocks noGrp="1"/>
          </p:cNvSpPr>
          <p:nvPr>
            <p:ph type="sldNum" sz="quarter" idx="12"/>
          </p:nvPr>
        </p:nvSpPr>
        <p:spPr>
          <a:xfrm>
            <a:off x="6996112" y="6139946"/>
            <a:ext cx="2228850" cy="365125"/>
          </a:xfrm>
        </p:spPr>
        <p:txBody>
          <a:bodyPr/>
          <a:lstStyle/>
          <a:p>
            <a:fld id="{27B293A9-43BC-4742-A913-1A79B60848FD}" type="slidenum">
              <a:rPr lang="de-DE" smtClean="0"/>
              <a:t>5</a:t>
            </a:fld>
            <a:endParaRPr lang="de-DE" dirty="0"/>
          </a:p>
        </p:txBody>
      </p:sp>
      <p:sp>
        <p:nvSpPr>
          <p:cNvPr id="8" name="Inhaltsplatzhalter 7">
            <a:extLst>
              <a:ext uri="{FF2B5EF4-FFF2-40B4-BE49-F238E27FC236}">
                <a16:creationId xmlns:a16="http://schemas.microsoft.com/office/drawing/2014/main" id="{4A6DD4E2-D80B-B288-98F2-BE7FEDE99261}"/>
              </a:ext>
            </a:extLst>
          </p:cNvPr>
          <p:cNvSpPr>
            <a:spLocks noGrp="1"/>
          </p:cNvSpPr>
          <p:nvPr>
            <p:ph idx="1"/>
          </p:nvPr>
        </p:nvSpPr>
        <p:spPr/>
        <p:txBody>
          <a:bodyPr/>
          <a:lstStyle/>
          <a:p>
            <a:pPr marL="0" indent="0">
              <a:buNone/>
            </a:pPr>
            <a:endParaRPr lang="de-DE" dirty="0"/>
          </a:p>
          <a:p>
            <a:pPr marL="0" indent="0">
              <a:buNone/>
            </a:pPr>
            <a:endParaRPr lang="de-DE" dirty="0"/>
          </a:p>
        </p:txBody>
      </p:sp>
      <p:pic>
        <p:nvPicPr>
          <p:cNvPr id="18" name="Grafik 17">
            <a:extLst>
              <a:ext uri="{FF2B5EF4-FFF2-40B4-BE49-F238E27FC236}">
                <a16:creationId xmlns:a16="http://schemas.microsoft.com/office/drawing/2014/main" id="{3F0AE25E-7D3E-158F-F7C9-F608D491DA84}"/>
              </a:ext>
            </a:extLst>
          </p:cNvPr>
          <p:cNvPicPr>
            <a:picLocks noChangeAspect="1"/>
          </p:cNvPicPr>
          <p:nvPr/>
        </p:nvPicPr>
        <p:blipFill rotWithShape="1">
          <a:blip r:embed="rId2"/>
          <a:srcRect l="34101" t="22455" r="33704" b="4207"/>
          <a:stretch>
            <a:fillRect/>
          </a:stretch>
        </p:blipFill>
        <p:spPr bwMode="auto">
          <a:xfrm>
            <a:off x="2360712" y="1124745"/>
            <a:ext cx="4464496" cy="500682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3527077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BDAACA-8AC1-C62F-2A4A-1D8E34E45240}"/>
            </a:ext>
          </a:extLst>
        </p:cNvPr>
        <p:cNvGrpSpPr/>
        <p:nvPr/>
      </p:nvGrpSpPr>
      <p:grpSpPr>
        <a:xfrm>
          <a:off x="0" y="0"/>
          <a:ext cx="0" cy="0"/>
          <a:chOff x="0" y="0"/>
          <a:chExt cx="0" cy="0"/>
        </a:xfrm>
      </p:grpSpPr>
      <p:sp>
        <p:nvSpPr>
          <p:cNvPr id="9218" name="Rectangle 2">
            <a:extLst>
              <a:ext uri="{FF2B5EF4-FFF2-40B4-BE49-F238E27FC236}">
                <a16:creationId xmlns:a16="http://schemas.microsoft.com/office/drawing/2014/main" id="{8202CC37-2B99-607A-3D09-AB0106CFE7C1}"/>
              </a:ext>
            </a:extLst>
          </p:cNvPr>
          <p:cNvSpPr>
            <a:spLocks noGrp="1" noChangeArrowheads="1"/>
          </p:cNvSpPr>
          <p:nvPr>
            <p:ph type="title"/>
          </p:nvPr>
        </p:nvSpPr>
        <p:spPr>
          <a:xfrm>
            <a:off x="-87560" y="-99392"/>
            <a:ext cx="10081120" cy="1152128"/>
          </a:xfrm>
        </p:spPr>
        <p:txBody>
          <a:bodyPr rtlCol="0" anchor="ctr">
            <a:normAutofit/>
          </a:bodyPr>
          <a:lstStyle/>
          <a:p>
            <a:pPr algn="ctr" fontAlgn="auto">
              <a:spcAft>
                <a:spcPts val="0"/>
              </a:spcAft>
              <a:defRPr/>
            </a:pPr>
            <a:r>
              <a:rPr lang="de-DE" altLang="de-DE" sz="3400" b="1" dirty="0">
                <a:solidFill>
                  <a:srgbClr val="CD9730"/>
                </a:solidFill>
              </a:rPr>
              <a:t>Bankpersonal / Off-Ice-Offizielle</a:t>
            </a:r>
          </a:p>
        </p:txBody>
      </p:sp>
      <p:sp>
        <p:nvSpPr>
          <p:cNvPr id="5123" name="Rectangle 3">
            <a:extLst>
              <a:ext uri="{FF2B5EF4-FFF2-40B4-BE49-F238E27FC236}">
                <a16:creationId xmlns:a16="http://schemas.microsoft.com/office/drawing/2014/main" id="{AE5B683B-C0FC-4739-C657-61C6D6E6B893}"/>
              </a:ext>
            </a:extLst>
          </p:cNvPr>
          <p:cNvSpPr>
            <a:spLocks noGrp="1" noChangeArrowheads="1"/>
          </p:cNvSpPr>
          <p:nvPr>
            <p:ph idx="1"/>
          </p:nvPr>
        </p:nvSpPr>
        <p:spPr>
          <a:xfrm>
            <a:off x="1928664" y="1556791"/>
            <a:ext cx="6686550" cy="4320481"/>
          </a:xfrm>
        </p:spPr>
        <p:txBody>
          <a:bodyPr rtlCol="0">
            <a:normAutofit/>
          </a:bodyPr>
          <a:lstStyle/>
          <a:p>
            <a:pPr marL="0" indent="0" fontAlgn="auto">
              <a:spcAft>
                <a:spcPts val="0"/>
              </a:spcAft>
              <a:buNone/>
              <a:defRPr/>
            </a:pPr>
            <a:endParaRPr lang="de-DE" altLang="de-DE" sz="2000" dirty="0">
              <a:solidFill>
                <a:srgbClr val="002C88"/>
              </a:solidFill>
            </a:endParaRPr>
          </a:p>
          <a:p>
            <a:pPr marL="0" indent="0" algn="just" fontAlgn="auto">
              <a:spcAft>
                <a:spcPts val="0"/>
              </a:spcAft>
              <a:buNone/>
              <a:defRPr/>
            </a:pPr>
            <a:r>
              <a:rPr lang="de-DE" sz="2000" dirty="0">
                <a:solidFill>
                  <a:srgbClr val="002C88"/>
                </a:solidFill>
              </a:rPr>
              <a:t>Die </a:t>
            </a:r>
            <a:r>
              <a:rPr lang="de-DE" sz="2000" b="1" dirty="0">
                <a:solidFill>
                  <a:srgbClr val="002C88"/>
                </a:solidFill>
              </a:rPr>
              <a:t>Off-Ice-Offiziellen</a:t>
            </a:r>
            <a:r>
              <a:rPr lang="de-DE" sz="2000" dirty="0">
                <a:solidFill>
                  <a:srgbClr val="002C88"/>
                </a:solidFill>
              </a:rPr>
              <a:t> sind ein wichtiger Bestandteil eines Eishockeyspiels. Sie unterstützen die Schiedsrichter, führen administrative Aufgaben aus und sorgen dafür, dass das Spiel regelkonform und ohne Verzögerungen abläuft.</a:t>
            </a:r>
            <a:endParaRPr lang="de-DE" altLang="de-DE" sz="2000" dirty="0">
              <a:solidFill>
                <a:srgbClr val="002C88"/>
              </a:solidFill>
            </a:endParaRPr>
          </a:p>
          <a:p>
            <a:pPr marL="0" indent="0" fontAlgn="auto">
              <a:spcAft>
                <a:spcPts val="0"/>
              </a:spcAft>
              <a:buFont typeface="Arial" panose="020B0604020202020204" pitchFamily="34" charset="0"/>
              <a:buNone/>
              <a:defRPr/>
            </a:pPr>
            <a:endParaRPr lang="de-DE" altLang="de-DE" sz="2000" dirty="0">
              <a:solidFill>
                <a:srgbClr val="002C88"/>
              </a:solidFill>
            </a:endParaRPr>
          </a:p>
          <a:p>
            <a:pPr marL="0" indent="0" algn="just" fontAlgn="auto">
              <a:spcAft>
                <a:spcPts val="0"/>
              </a:spcAft>
              <a:buNone/>
              <a:defRPr/>
            </a:pPr>
            <a:r>
              <a:rPr lang="de-DE" altLang="de-DE" sz="2000" dirty="0">
                <a:solidFill>
                  <a:srgbClr val="002C88"/>
                </a:solidFill>
              </a:rPr>
              <a:t>Im Idealfall werden die unterschiedlichen Aufgaben von mehreren Personen wahrgenommen. </a:t>
            </a:r>
          </a:p>
          <a:p>
            <a:pPr marL="0" indent="0" algn="just" fontAlgn="auto">
              <a:spcAft>
                <a:spcPts val="0"/>
              </a:spcAft>
              <a:buNone/>
              <a:defRPr/>
            </a:pPr>
            <a:r>
              <a:rPr lang="de-DE" altLang="de-DE" sz="2000" dirty="0">
                <a:solidFill>
                  <a:srgbClr val="002C88"/>
                </a:solidFill>
              </a:rPr>
              <a:t>Für den Spielbetrieb des Bayerischen Eissport-Verbandes (BEV) findet ausschließlich Ziffer 6.3.2 der Durchführungsbestimmungen Anwendung.</a:t>
            </a:r>
            <a:endParaRPr lang="de-DE" altLang="de-DE" sz="2000" dirty="0"/>
          </a:p>
          <a:p>
            <a:pPr marL="0" indent="0" fontAlgn="auto">
              <a:spcAft>
                <a:spcPts val="0"/>
              </a:spcAft>
              <a:buFont typeface="Arial" panose="020B0604020202020204" pitchFamily="34" charset="0"/>
              <a:buNone/>
              <a:defRPr/>
            </a:pPr>
            <a:endParaRPr lang="de-DE" altLang="de-DE" sz="1950" dirty="0"/>
          </a:p>
        </p:txBody>
      </p:sp>
      <p:sp>
        <p:nvSpPr>
          <p:cNvPr id="3" name="Textfeld 2">
            <a:extLst>
              <a:ext uri="{FF2B5EF4-FFF2-40B4-BE49-F238E27FC236}">
                <a16:creationId xmlns:a16="http://schemas.microsoft.com/office/drawing/2014/main" id="{C57DCA9A-716E-4681-C7C2-4BD867C781FF}"/>
              </a:ext>
            </a:extLst>
          </p:cNvPr>
          <p:cNvSpPr txBox="1">
            <a:spLocks noChangeArrowheads="1"/>
          </p:cNvSpPr>
          <p:nvPr/>
        </p:nvSpPr>
        <p:spPr bwMode="auto">
          <a:xfrm>
            <a:off x="1905824" y="3284984"/>
            <a:ext cx="6500812" cy="707886"/>
          </a:xfrm>
          <a:prstGeom prst="rect">
            <a:avLst/>
          </a:prstGeom>
          <a:noFill/>
          <a:ln>
            <a:noFill/>
          </a:ln>
        </p:spPr>
        <p:txBody>
          <a:bodyPr anchor="t">
            <a:spAutoFit/>
          </a:bodyPr>
          <a:lstStyle>
            <a:lvl1pPr marL="342900" indent="-3429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indent="0" eaLnBrk="1" hangingPunct="1">
              <a:defRPr/>
            </a:pPr>
            <a:endParaRPr lang="de-DE" altLang="de-DE" sz="2000" dirty="0">
              <a:solidFill>
                <a:srgbClr val="002C88"/>
              </a:solidFill>
              <a:latin typeface="+mn-lt"/>
            </a:endParaRPr>
          </a:p>
          <a:p>
            <a:pPr marL="0" indent="0" eaLnBrk="1" hangingPunct="1">
              <a:defRPr/>
            </a:pPr>
            <a:r>
              <a:rPr lang="de-DE" altLang="de-DE" sz="2000" dirty="0">
                <a:solidFill>
                  <a:srgbClr val="002C88"/>
                </a:solidFill>
                <a:latin typeface="+mn-lt"/>
              </a:rPr>
              <a:t> </a:t>
            </a:r>
          </a:p>
        </p:txBody>
      </p:sp>
    </p:spTree>
    <p:extLst>
      <p:ext uri="{BB962C8B-B14F-4D97-AF65-F5344CB8AC3E}">
        <p14:creationId xmlns:p14="http://schemas.microsoft.com/office/powerpoint/2010/main" val="24605775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AF875C-0596-F807-3D43-B1603286D27C}"/>
            </a:ext>
          </a:extLst>
        </p:cNvPr>
        <p:cNvGrpSpPr/>
        <p:nvPr/>
      </p:nvGrpSpPr>
      <p:grpSpPr>
        <a:xfrm>
          <a:off x="0" y="0"/>
          <a:ext cx="0" cy="0"/>
          <a:chOff x="0" y="0"/>
          <a:chExt cx="0" cy="0"/>
        </a:xfrm>
      </p:grpSpPr>
      <p:sp>
        <p:nvSpPr>
          <p:cNvPr id="9218" name="Rectangle 2">
            <a:extLst>
              <a:ext uri="{FF2B5EF4-FFF2-40B4-BE49-F238E27FC236}">
                <a16:creationId xmlns:a16="http://schemas.microsoft.com/office/drawing/2014/main" id="{EA334359-396A-97C8-E72B-C54E5409A6AC}"/>
              </a:ext>
            </a:extLst>
          </p:cNvPr>
          <p:cNvSpPr>
            <a:spLocks noGrp="1" noChangeArrowheads="1"/>
          </p:cNvSpPr>
          <p:nvPr>
            <p:ph type="title"/>
          </p:nvPr>
        </p:nvSpPr>
        <p:spPr>
          <a:xfrm>
            <a:off x="-87560" y="-99392"/>
            <a:ext cx="10081120" cy="1152128"/>
          </a:xfrm>
        </p:spPr>
        <p:txBody>
          <a:bodyPr rtlCol="0" anchor="ctr">
            <a:normAutofit/>
          </a:bodyPr>
          <a:lstStyle/>
          <a:p>
            <a:pPr algn="ctr" fontAlgn="auto">
              <a:spcAft>
                <a:spcPts val="0"/>
              </a:spcAft>
              <a:defRPr/>
            </a:pPr>
            <a:r>
              <a:rPr lang="de-DE" altLang="de-DE" sz="3400" b="1" dirty="0">
                <a:solidFill>
                  <a:srgbClr val="CD9730"/>
                </a:solidFill>
              </a:rPr>
              <a:t>Bankpersonal / Off-Ice-Offizielle</a:t>
            </a:r>
          </a:p>
        </p:txBody>
      </p:sp>
      <p:sp>
        <p:nvSpPr>
          <p:cNvPr id="5123" name="Rectangle 3">
            <a:extLst>
              <a:ext uri="{FF2B5EF4-FFF2-40B4-BE49-F238E27FC236}">
                <a16:creationId xmlns:a16="http://schemas.microsoft.com/office/drawing/2014/main" id="{6F08CB07-61B1-6559-3466-37E328DFD8B8}"/>
              </a:ext>
            </a:extLst>
          </p:cNvPr>
          <p:cNvSpPr>
            <a:spLocks noGrp="1" noChangeArrowheads="1"/>
          </p:cNvSpPr>
          <p:nvPr>
            <p:ph idx="1"/>
          </p:nvPr>
        </p:nvSpPr>
        <p:spPr>
          <a:xfrm>
            <a:off x="1928664" y="1052737"/>
            <a:ext cx="6686550" cy="4824536"/>
          </a:xfrm>
        </p:spPr>
        <p:txBody>
          <a:bodyPr rtlCol="0">
            <a:normAutofit/>
          </a:bodyPr>
          <a:lstStyle/>
          <a:p>
            <a:pPr marL="0" indent="0" fontAlgn="auto">
              <a:spcAft>
                <a:spcPts val="0"/>
              </a:spcAft>
              <a:buNone/>
              <a:defRPr/>
            </a:pPr>
            <a:endParaRPr lang="de-DE" altLang="de-DE" sz="2000" dirty="0">
              <a:solidFill>
                <a:srgbClr val="002C88"/>
              </a:solidFill>
            </a:endParaRPr>
          </a:p>
          <a:p>
            <a:pPr algn="just">
              <a:defRPr/>
            </a:pPr>
            <a:r>
              <a:rPr lang="de-DE" altLang="de-DE" sz="2000" dirty="0">
                <a:solidFill>
                  <a:srgbClr val="002C88"/>
                </a:solidFill>
              </a:rPr>
              <a:t>Der gastgebende Verein ist für die ordnungsgemäße Besetzung der Zeitnahme und der weiteren Off-Ice-Offiziellen verantwortlich. </a:t>
            </a:r>
          </a:p>
          <a:p>
            <a:pPr algn="just">
              <a:defRPr/>
            </a:pPr>
            <a:r>
              <a:rPr lang="de-DE" altLang="de-DE" sz="2000" dirty="0">
                <a:solidFill>
                  <a:srgbClr val="002C88"/>
                </a:solidFill>
              </a:rPr>
              <a:t>Die Leitung der Zeitnahme muss eine volljährige Person übernehmen. Alle weiteren Off-Ice-Offiziellen müssen zumindest das 14. Lebensjahr vollendet haben. </a:t>
            </a:r>
          </a:p>
          <a:p>
            <a:pPr algn="just">
              <a:defRPr/>
            </a:pPr>
            <a:r>
              <a:rPr lang="de-DE" altLang="de-DE" sz="2000" dirty="0">
                <a:solidFill>
                  <a:srgbClr val="002C88"/>
                </a:solidFill>
              </a:rPr>
              <a:t>Alle Mitglieder des Bankpersonals haben sich den  Bestimmungen der Sportgerichtsbarkeit des BEV zu unterwerfen, seien es durch Mitgliedschaft im Verein oder vertragliche Vereinbarung.</a:t>
            </a:r>
          </a:p>
          <a:p>
            <a:pPr algn="just">
              <a:defRPr/>
            </a:pPr>
            <a:r>
              <a:rPr lang="de-DE" altLang="de-DE" sz="2000" dirty="0">
                <a:solidFill>
                  <a:srgbClr val="002C88"/>
                </a:solidFill>
              </a:rPr>
              <a:t>Ab der Saison </a:t>
            </a:r>
            <a:r>
              <a:rPr lang="de-DE" altLang="de-DE" sz="2000" b="1" dirty="0">
                <a:solidFill>
                  <a:srgbClr val="002C88"/>
                </a:solidFill>
              </a:rPr>
              <a:t>2027/2028</a:t>
            </a:r>
            <a:r>
              <a:rPr lang="de-DE" altLang="de-DE" sz="2000" dirty="0">
                <a:solidFill>
                  <a:srgbClr val="002C88"/>
                </a:solidFill>
              </a:rPr>
              <a:t> ist die Leitung des Off-Ice-Offiziellen für das betreffende Spiel verpflichtet sich vor Spielbeginn gegenüber den Schiedsrichtern unter Vorlage eines gültigen Punktezählerausweises auszuweisen.</a:t>
            </a:r>
          </a:p>
          <a:p>
            <a:pPr algn="just">
              <a:defRPr/>
            </a:pPr>
            <a:endParaRPr lang="de-DE" altLang="de-DE" sz="2000" dirty="0">
              <a:solidFill>
                <a:srgbClr val="002C88"/>
              </a:solidFill>
            </a:endParaRPr>
          </a:p>
          <a:p>
            <a:pPr marL="0" indent="0" fontAlgn="auto">
              <a:spcAft>
                <a:spcPts val="0"/>
              </a:spcAft>
              <a:buFont typeface="Arial" panose="020B0604020202020204" pitchFamily="34" charset="0"/>
              <a:buNone/>
              <a:defRPr/>
            </a:pPr>
            <a:endParaRPr lang="de-DE" altLang="de-DE" sz="1950" dirty="0"/>
          </a:p>
        </p:txBody>
      </p:sp>
      <p:sp>
        <p:nvSpPr>
          <p:cNvPr id="3" name="Textfeld 2">
            <a:extLst>
              <a:ext uri="{FF2B5EF4-FFF2-40B4-BE49-F238E27FC236}">
                <a16:creationId xmlns:a16="http://schemas.microsoft.com/office/drawing/2014/main" id="{D24D833F-FD79-CF75-B67F-48C50C22960E}"/>
              </a:ext>
            </a:extLst>
          </p:cNvPr>
          <p:cNvSpPr txBox="1">
            <a:spLocks noChangeArrowheads="1"/>
          </p:cNvSpPr>
          <p:nvPr/>
        </p:nvSpPr>
        <p:spPr bwMode="auto">
          <a:xfrm>
            <a:off x="1905824" y="3284984"/>
            <a:ext cx="6500812" cy="707886"/>
          </a:xfrm>
          <a:prstGeom prst="rect">
            <a:avLst/>
          </a:prstGeom>
          <a:noFill/>
          <a:ln>
            <a:noFill/>
          </a:ln>
        </p:spPr>
        <p:txBody>
          <a:bodyPr anchor="t">
            <a:spAutoFit/>
          </a:bodyPr>
          <a:lstStyle>
            <a:lvl1pPr marL="342900" indent="-3429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indent="0" eaLnBrk="1" hangingPunct="1">
              <a:defRPr/>
            </a:pPr>
            <a:endParaRPr lang="de-DE" altLang="de-DE" sz="2000" dirty="0">
              <a:solidFill>
                <a:srgbClr val="002C88"/>
              </a:solidFill>
              <a:latin typeface="+mn-lt"/>
            </a:endParaRPr>
          </a:p>
          <a:p>
            <a:pPr marL="0" indent="0" eaLnBrk="1" hangingPunct="1">
              <a:defRPr/>
            </a:pPr>
            <a:r>
              <a:rPr lang="de-DE" altLang="de-DE" sz="2000" dirty="0">
                <a:solidFill>
                  <a:srgbClr val="002C88"/>
                </a:solidFill>
                <a:latin typeface="+mn-lt"/>
              </a:rPr>
              <a:t> </a:t>
            </a:r>
          </a:p>
        </p:txBody>
      </p:sp>
    </p:spTree>
    <p:extLst>
      <p:ext uri="{BB962C8B-B14F-4D97-AF65-F5344CB8AC3E}">
        <p14:creationId xmlns:p14="http://schemas.microsoft.com/office/powerpoint/2010/main" val="7414936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A7EC38-D246-93D3-1242-4B4D20556465}"/>
            </a:ext>
          </a:extLst>
        </p:cNvPr>
        <p:cNvGrpSpPr/>
        <p:nvPr/>
      </p:nvGrpSpPr>
      <p:grpSpPr>
        <a:xfrm>
          <a:off x="0" y="0"/>
          <a:ext cx="0" cy="0"/>
          <a:chOff x="0" y="0"/>
          <a:chExt cx="0" cy="0"/>
        </a:xfrm>
      </p:grpSpPr>
      <p:sp>
        <p:nvSpPr>
          <p:cNvPr id="9218" name="Rectangle 2">
            <a:extLst>
              <a:ext uri="{FF2B5EF4-FFF2-40B4-BE49-F238E27FC236}">
                <a16:creationId xmlns:a16="http://schemas.microsoft.com/office/drawing/2014/main" id="{A79E817F-FD5D-49FB-AEC7-6A2CEB980BF3}"/>
              </a:ext>
            </a:extLst>
          </p:cNvPr>
          <p:cNvSpPr>
            <a:spLocks noGrp="1" noChangeArrowheads="1"/>
          </p:cNvSpPr>
          <p:nvPr>
            <p:ph type="title"/>
          </p:nvPr>
        </p:nvSpPr>
        <p:spPr>
          <a:xfrm>
            <a:off x="-87560" y="-99392"/>
            <a:ext cx="10081120" cy="1152128"/>
          </a:xfrm>
        </p:spPr>
        <p:txBody>
          <a:bodyPr rtlCol="0" anchor="ctr">
            <a:normAutofit/>
          </a:bodyPr>
          <a:lstStyle/>
          <a:p>
            <a:pPr algn="ctr" fontAlgn="auto">
              <a:spcAft>
                <a:spcPts val="0"/>
              </a:spcAft>
              <a:defRPr/>
            </a:pPr>
            <a:r>
              <a:rPr lang="de-DE" altLang="de-DE" sz="3400" b="1" dirty="0">
                <a:solidFill>
                  <a:srgbClr val="CD9730"/>
                </a:solidFill>
              </a:rPr>
              <a:t>Bankpersonal / Off-Ice-Offizielle</a:t>
            </a:r>
          </a:p>
        </p:txBody>
      </p:sp>
      <p:sp>
        <p:nvSpPr>
          <p:cNvPr id="5123" name="Rectangle 3">
            <a:extLst>
              <a:ext uri="{FF2B5EF4-FFF2-40B4-BE49-F238E27FC236}">
                <a16:creationId xmlns:a16="http://schemas.microsoft.com/office/drawing/2014/main" id="{778B421F-417F-A152-032E-C29D1CC756A3}"/>
              </a:ext>
            </a:extLst>
          </p:cNvPr>
          <p:cNvSpPr>
            <a:spLocks noGrp="1" noChangeArrowheads="1"/>
          </p:cNvSpPr>
          <p:nvPr>
            <p:ph idx="1"/>
          </p:nvPr>
        </p:nvSpPr>
        <p:spPr>
          <a:xfrm>
            <a:off x="1928664" y="1556791"/>
            <a:ext cx="6686550" cy="4320481"/>
          </a:xfrm>
        </p:spPr>
        <p:txBody>
          <a:bodyPr rtlCol="0">
            <a:normAutofit/>
          </a:bodyPr>
          <a:lstStyle/>
          <a:p>
            <a:pPr marL="0" indent="0" fontAlgn="auto">
              <a:spcAft>
                <a:spcPts val="0"/>
              </a:spcAft>
              <a:buNone/>
              <a:defRPr/>
            </a:pPr>
            <a:endParaRPr lang="de-DE" altLang="de-DE" sz="2000" dirty="0">
              <a:solidFill>
                <a:srgbClr val="002C88"/>
              </a:solidFill>
            </a:endParaRPr>
          </a:p>
          <a:p>
            <a:pPr marL="0" indent="0" fontAlgn="auto">
              <a:spcAft>
                <a:spcPts val="0"/>
              </a:spcAft>
              <a:buNone/>
              <a:defRPr/>
            </a:pPr>
            <a:r>
              <a:rPr lang="de-DE" altLang="de-DE" sz="2000" dirty="0">
                <a:solidFill>
                  <a:srgbClr val="002C88"/>
                </a:solidFill>
              </a:rPr>
              <a:t>Für den Spielbetrieb des Deutschen Eishockey-Bund (DEB) findet ausschließlich </a:t>
            </a:r>
            <a:r>
              <a:rPr lang="de-DE" altLang="de-DE" sz="2000" b="1" dirty="0">
                <a:solidFill>
                  <a:srgbClr val="002C88"/>
                </a:solidFill>
              </a:rPr>
              <a:t>Artikel 47 </a:t>
            </a:r>
            <a:r>
              <a:rPr lang="de-DE" altLang="de-DE" sz="2000" dirty="0">
                <a:solidFill>
                  <a:srgbClr val="002C88"/>
                </a:solidFill>
              </a:rPr>
              <a:t>der Spielordnung Anwendung. </a:t>
            </a:r>
          </a:p>
          <a:p>
            <a:pPr marL="0" indent="0" fontAlgn="auto">
              <a:spcAft>
                <a:spcPts val="0"/>
              </a:spcAft>
              <a:buNone/>
              <a:defRPr/>
            </a:pPr>
            <a:endParaRPr lang="de-DE" altLang="de-DE" sz="2000" dirty="0">
              <a:solidFill>
                <a:srgbClr val="002C88"/>
              </a:solidFill>
            </a:endParaRPr>
          </a:p>
          <a:p>
            <a:pPr marL="0" indent="0" fontAlgn="auto">
              <a:spcAft>
                <a:spcPts val="0"/>
              </a:spcAft>
              <a:buNone/>
              <a:defRPr/>
            </a:pPr>
            <a:endParaRPr lang="de-DE" altLang="de-DE" sz="2000" dirty="0">
              <a:solidFill>
                <a:srgbClr val="002C88"/>
              </a:solidFill>
            </a:endParaRPr>
          </a:p>
          <a:p>
            <a:pPr marL="0" indent="0" fontAlgn="auto">
              <a:spcAft>
                <a:spcPts val="0"/>
              </a:spcAft>
              <a:buNone/>
              <a:defRPr/>
            </a:pPr>
            <a:endParaRPr lang="de-DE" altLang="de-DE" sz="2000" dirty="0">
              <a:solidFill>
                <a:srgbClr val="002C88"/>
              </a:solidFill>
            </a:endParaRPr>
          </a:p>
          <a:p>
            <a:pPr marL="0" indent="0" fontAlgn="auto">
              <a:spcAft>
                <a:spcPts val="0"/>
              </a:spcAft>
              <a:buFont typeface="Arial" panose="020B0604020202020204" pitchFamily="34" charset="0"/>
              <a:buNone/>
              <a:defRPr/>
            </a:pPr>
            <a:endParaRPr lang="de-DE" altLang="de-DE" sz="2000" dirty="0">
              <a:solidFill>
                <a:srgbClr val="002C88"/>
              </a:solidFill>
            </a:endParaRPr>
          </a:p>
          <a:p>
            <a:pPr marL="0" indent="0" fontAlgn="auto">
              <a:spcAft>
                <a:spcPts val="0"/>
              </a:spcAft>
              <a:buFont typeface="Arial" panose="020B0604020202020204" pitchFamily="34" charset="0"/>
              <a:buNone/>
              <a:defRPr/>
            </a:pPr>
            <a:endParaRPr lang="de-DE" altLang="de-DE" sz="1950" dirty="0"/>
          </a:p>
        </p:txBody>
      </p:sp>
      <p:sp>
        <p:nvSpPr>
          <p:cNvPr id="3" name="Textfeld 2">
            <a:extLst>
              <a:ext uri="{FF2B5EF4-FFF2-40B4-BE49-F238E27FC236}">
                <a16:creationId xmlns:a16="http://schemas.microsoft.com/office/drawing/2014/main" id="{04D224AC-B3BA-A2A2-7F51-F7F9FA6DC700}"/>
              </a:ext>
            </a:extLst>
          </p:cNvPr>
          <p:cNvSpPr txBox="1">
            <a:spLocks noChangeArrowheads="1"/>
          </p:cNvSpPr>
          <p:nvPr/>
        </p:nvSpPr>
        <p:spPr bwMode="auto">
          <a:xfrm>
            <a:off x="1905824" y="3284984"/>
            <a:ext cx="6500812" cy="707886"/>
          </a:xfrm>
          <a:prstGeom prst="rect">
            <a:avLst/>
          </a:prstGeom>
          <a:noFill/>
          <a:ln>
            <a:noFill/>
          </a:ln>
        </p:spPr>
        <p:txBody>
          <a:bodyPr anchor="t">
            <a:spAutoFit/>
          </a:bodyPr>
          <a:lstStyle>
            <a:lvl1pPr marL="342900" indent="-3429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indent="0" eaLnBrk="1" hangingPunct="1">
              <a:defRPr/>
            </a:pPr>
            <a:endParaRPr lang="de-DE" altLang="de-DE" sz="2000" dirty="0">
              <a:solidFill>
                <a:srgbClr val="002C88"/>
              </a:solidFill>
              <a:latin typeface="+mn-lt"/>
            </a:endParaRPr>
          </a:p>
          <a:p>
            <a:pPr marL="0" indent="0" eaLnBrk="1" hangingPunct="1">
              <a:defRPr/>
            </a:pPr>
            <a:r>
              <a:rPr lang="de-DE" altLang="de-DE" sz="2000" dirty="0">
                <a:solidFill>
                  <a:srgbClr val="002C88"/>
                </a:solidFill>
                <a:latin typeface="+mn-lt"/>
              </a:rPr>
              <a:t> </a:t>
            </a:r>
          </a:p>
        </p:txBody>
      </p:sp>
    </p:spTree>
    <p:extLst>
      <p:ext uri="{BB962C8B-B14F-4D97-AF65-F5344CB8AC3E}">
        <p14:creationId xmlns:p14="http://schemas.microsoft.com/office/powerpoint/2010/main" val="28865906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id="{BA4DE062-AEDC-AB06-B280-127AFD10647A}"/>
              </a:ext>
            </a:extLst>
          </p:cNvPr>
          <p:cNvSpPr>
            <a:spLocks noGrp="1" noChangeArrowheads="1"/>
          </p:cNvSpPr>
          <p:nvPr>
            <p:ph type="title"/>
          </p:nvPr>
        </p:nvSpPr>
        <p:spPr>
          <a:xfrm>
            <a:off x="-87560" y="-99392"/>
            <a:ext cx="10081120" cy="1152128"/>
          </a:xfrm>
        </p:spPr>
        <p:txBody>
          <a:bodyPr rtlCol="0">
            <a:normAutofit/>
          </a:bodyPr>
          <a:lstStyle/>
          <a:p>
            <a:pPr algn="ctr" fontAlgn="auto">
              <a:spcAft>
                <a:spcPts val="0"/>
              </a:spcAft>
              <a:defRPr/>
            </a:pPr>
            <a:r>
              <a:rPr lang="de-DE" altLang="de-DE" sz="3400" b="1" dirty="0">
                <a:solidFill>
                  <a:srgbClr val="CD9730"/>
                </a:solidFill>
              </a:rPr>
              <a:t>Aufgaben des Punkterichters</a:t>
            </a:r>
          </a:p>
        </p:txBody>
      </p:sp>
      <p:sp>
        <p:nvSpPr>
          <p:cNvPr id="6147" name="Rectangle 3">
            <a:extLst>
              <a:ext uri="{FF2B5EF4-FFF2-40B4-BE49-F238E27FC236}">
                <a16:creationId xmlns:a16="http://schemas.microsoft.com/office/drawing/2014/main" id="{6E8EA589-94BA-571A-BCEA-56E8F01E259C}"/>
              </a:ext>
            </a:extLst>
          </p:cNvPr>
          <p:cNvSpPr>
            <a:spLocks noGrp="1" noChangeArrowheads="1"/>
          </p:cNvSpPr>
          <p:nvPr>
            <p:ph idx="1"/>
          </p:nvPr>
        </p:nvSpPr>
        <p:spPr>
          <a:xfrm>
            <a:off x="1712640" y="1241177"/>
            <a:ext cx="6377136" cy="531639"/>
          </a:xfrm>
        </p:spPr>
        <p:txBody>
          <a:bodyPr rtlCol="0">
            <a:normAutofit/>
          </a:bodyPr>
          <a:lstStyle/>
          <a:p>
            <a:pPr marL="0" indent="0" algn="ctr" fontAlgn="auto">
              <a:spcAft>
                <a:spcPts val="0"/>
              </a:spcAft>
              <a:buFont typeface="Arial" panose="020B0604020202020204" pitchFamily="34" charset="0"/>
              <a:buNone/>
              <a:defRPr/>
            </a:pPr>
            <a:r>
              <a:rPr lang="de-DE" altLang="de-DE" b="1" dirty="0">
                <a:solidFill>
                  <a:srgbClr val="002C88"/>
                </a:solidFill>
              </a:rPr>
              <a:t>Vor Spielbeginn</a:t>
            </a:r>
          </a:p>
          <a:p>
            <a:pPr marL="0" indent="0" fontAlgn="auto">
              <a:spcAft>
                <a:spcPts val="0"/>
              </a:spcAft>
              <a:buFont typeface="Arial" panose="020B0604020202020204" pitchFamily="34" charset="0"/>
              <a:buNone/>
              <a:defRPr/>
            </a:pPr>
            <a:endParaRPr lang="de-DE" altLang="de-DE" sz="1950" dirty="0"/>
          </a:p>
          <a:p>
            <a:pPr fontAlgn="auto">
              <a:spcAft>
                <a:spcPts val="0"/>
              </a:spcAft>
              <a:defRPr/>
            </a:pPr>
            <a:endParaRPr lang="de-DE" altLang="de-DE" sz="1950" dirty="0"/>
          </a:p>
          <a:p>
            <a:pPr marL="0" indent="0" fontAlgn="auto">
              <a:spcAft>
                <a:spcPts val="0"/>
              </a:spcAft>
              <a:buFont typeface="Arial" panose="020B0604020202020204" pitchFamily="34" charset="0"/>
              <a:buNone/>
              <a:defRPr/>
            </a:pPr>
            <a:endParaRPr lang="de-DE" altLang="de-DE" sz="1950" dirty="0"/>
          </a:p>
        </p:txBody>
      </p:sp>
      <p:sp>
        <p:nvSpPr>
          <p:cNvPr id="3" name="Textfeld 2">
            <a:extLst>
              <a:ext uri="{FF2B5EF4-FFF2-40B4-BE49-F238E27FC236}">
                <a16:creationId xmlns:a16="http://schemas.microsoft.com/office/drawing/2014/main" id="{40802794-DCEF-6D2A-B84B-F1B45A45DCC0}"/>
              </a:ext>
            </a:extLst>
          </p:cNvPr>
          <p:cNvSpPr txBox="1">
            <a:spLocks noChangeArrowheads="1"/>
          </p:cNvSpPr>
          <p:nvPr/>
        </p:nvSpPr>
        <p:spPr bwMode="auto">
          <a:xfrm>
            <a:off x="1712640" y="2996952"/>
            <a:ext cx="7056784" cy="1015663"/>
          </a:xfrm>
          <a:prstGeom prst="rect">
            <a:avLst/>
          </a:prstGeom>
          <a:noFill/>
          <a:ln>
            <a:noFill/>
          </a:ln>
        </p:spPr>
        <p:txBody>
          <a:bodyPr wrap="square">
            <a:spAutoFit/>
          </a:bodyPr>
          <a:lstStyle>
            <a:lvl1pPr marL="342900" indent="-3429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buFontTx/>
              <a:buChar char="•"/>
              <a:defRPr/>
            </a:pPr>
            <a:r>
              <a:rPr lang="de-DE" altLang="de-DE" sz="2000" dirty="0">
                <a:solidFill>
                  <a:srgbClr val="002C88"/>
                </a:solidFill>
                <a:latin typeface="Arial" panose="020B0604020202020204" pitchFamily="34" charset="0"/>
              </a:rPr>
              <a:t>Vorlage der Mannschaftsaufstellung / Spielberichtes mit den notwendigen Unterschriften und der Mannschaftsmeldungen bei den Schiedsrichtern </a:t>
            </a:r>
          </a:p>
        </p:txBody>
      </p:sp>
      <p:sp>
        <p:nvSpPr>
          <p:cNvPr id="5" name="Textfeld 4">
            <a:extLst>
              <a:ext uri="{FF2B5EF4-FFF2-40B4-BE49-F238E27FC236}">
                <a16:creationId xmlns:a16="http://schemas.microsoft.com/office/drawing/2014/main" id="{32EB8D47-18B6-44FF-2A22-A7981A3847CF}"/>
              </a:ext>
            </a:extLst>
          </p:cNvPr>
          <p:cNvSpPr txBox="1">
            <a:spLocks noChangeArrowheads="1"/>
          </p:cNvSpPr>
          <p:nvPr/>
        </p:nvSpPr>
        <p:spPr bwMode="auto">
          <a:xfrm>
            <a:off x="1712640" y="2025379"/>
            <a:ext cx="6768752" cy="400110"/>
          </a:xfrm>
          <a:prstGeom prst="rect">
            <a:avLst/>
          </a:prstGeom>
          <a:noFill/>
          <a:ln>
            <a:noFill/>
          </a:ln>
        </p:spPr>
        <p:txBody>
          <a:bodyPr wrap="square">
            <a:spAutoFit/>
          </a:bodyPr>
          <a:lstStyle>
            <a:lvl1pPr marL="342900" indent="-3429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buFontTx/>
              <a:buChar char="•"/>
              <a:defRPr/>
            </a:pPr>
            <a:r>
              <a:rPr lang="de-DE" altLang="de-DE" sz="2000" dirty="0">
                <a:solidFill>
                  <a:srgbClr val="002C88"/>
                </a:solidFill>
                <a:latin typeface="Arial" panose="020B0604020202020204" pitchFamily="34" charset="0"/>
              </a:rPr>
              <a:t>Erstellung der Mannschaftsaufstellung / Spielberichtes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a:extLst>
              <a:ext uri="{FF2B5EF4-FFF2-40B4-BE49-F238E27FC236}">
                <a16:creationId xmlns:a16="http://schemas.microsoft.com/office/drawing/2014/main" id="{D9D0F7AE-E09F-EC22-C1C6-423512BB00A7}"/>
              </a:ext>
            </a:extLst>
          </p:cNvPr>
          <p:cNvSpPr>
            <a:spLocks noGrp="1" noChangeArrowheads="1"/>
          </p:cNvSpPr>
          <p:nvPr>
            <p:ph type="title"/>
          </p:nvPr>
        </p:nvSpPr>
        <p:spPr>
          <a:xfrm>
            <a:off x="-87560" y="-119061"/>
            <a:ext cx="10081120" cy="1171798"/>
          </a:xfrm>
        </p:spPr>
        <p:txBody>
          <a:bodyPr rtlCol="0">
            <a:normAutofit/>
          </a:bodyPr>
          <a:lstStyle/>
          <a:p>
            <a:pPr algn="ctr" fontAlgn="auto">
              <a:spcAft>
                <a:spcPts val="0"/>
              </a:spcAft>
              <a:defRPr/>
            </a:pPr>
            <a:r>
              <a:rPr lang="de-DE" altLang="de-DE" sz="3400" b="1" dirty="0">
                <a:solidFill>
                  <a:srgbClr val="CD9730"/>
                </a:solidFill>
              </a:rPr>
              <a:t>Aufgaben des Punkterichters</a:t>
            </a:r>
          </a:p>
        </p:txBody>
      </p:sp>
      <p:sp>
        <p:nvSpPr>
          <p:cNvPr id="6" name="Rectangle 3">
            <a:extLst>
              <a:ext uri="{FF2B5EF4-FFF2-40B4-BE49-F238E27FC236}">
                <a16:creationId xmlns:a16="http://schemas.microsoft.com/office/drawing/2014/main" id="{9B89C80C-D33B-D07B-80C8-40CFCF4284B5}"/>
              </a:ext>
            </a:extLst>
          </p:cNvPr>
          <p:cNvSpPr txBox="1">
            <a:spLocks noChangeArrowheads="1"/>
          </p:cNvSpPr>
          <p:nvPr/>
        </p:nvSpPr>
        <p:spPr bwMode="auto">
          <a:xfrm>
            <a:off x="2916238" y="1256035"/>
            <a:ext cx="3476922" cy="516781"/>
          </a:xfrm>
          <a:prstGeom prst="rect">
            <a:avLst/>
          </a:prstGeom>
          <a:noFill/>
          <a:ln>
            <a:noFill/>
          </a:ln>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lgn="ctr" eaLnBrk="1" hangingPunct="1">
              <a:buFontTx/>
              <a:buNone/>
              <a:defRPr/>
            </a:pPr>
            <a:r>
              <a:rPr lang="de-DE" altLang="de-DE" sz="2800" b="1" kern="0" dirty="0">
                <a:solidFill>
                  <a:srgbClr val="002C88"/>
                </a:solidFill>
              </a:rPr>
              <a:t>Während des Spieles</a:t>
            </a:r>
          </a:p>
          <a:p>
            <a:pPr marL="0" indent="0" eaLnBrk="1" hangingPunct="1">
              <a:buFontTx/>
              <a:buNone/>
              <a:defRPr/>
            </a:pPr>
            <a:endParaRPr lang="de-DE" altLang="de-DE" sz="1950" kern="0" dirty="0"/>
          </a:p>
          <a:p>
            <a:pPr eaLnBrk="1" hangingPunct="1">
              <a:defRPr/>
            </a:pPr>
            <a:endParaRPr lang="de-DE" altLang="de-DE" sz="1950" kern="0" dirty="0"/>
          </a:p>
          <a:p>
            <a:pPr marL="0" indent="0" eaLnBrk="1" hangingPunct="1">
              <a:buFontTx/>
              <a:buNone/>
              <a:defRPr/>
            </a:pPr>
            <a:endParaRPr lang="de-DE" altLang="de-DE" sz="1950" kern="0" dirty="0"/>
          </a:p>
        </p:txBody>
      </p:sp>
      <p:sp>
        <p:nvSpPr>
          <p:cNvPr id="8" name="Textfeld 7">
            <a:extLst>
              <a:ext uri="{FF2B5EF4-FFF2-40B4-BE49-F238E27FC236}">
                <a16:creationId xmlns:a16="http://schemas.microsoft.com/office/drawing/2014/main" id="{47DE05B7-ADAA-98D7-366B-897404D036F5}"/>
              </a:ext>
            </a:extLst>
          </p:cNvPr>
          <p:cNvSpPr txBox="1">
            <a:spLocks noChangeArrowheads="1"/>
          </p:cNvSpPr>
          <p:nvPr/>
        </p:nvSpPr>
        <p:spPr bwMode="auto">
          <a:xfrm>
            <a:off x="2144713" y="2132856"/>
            <a:ext cx="5616575" cy="1015663"/>
          </a:xfrm>
          <a:prstGeom prst="rect">
            <a:avLst/>
          </a:prstGeom>
          <a:noFill/>
          <a:ln>
            <a:noFill/>
          </a:ln>
        </p:spPr>
        <p:txBody>
          <a:bodyPr>
            <a:spAutoFit/>
          </a:bodyPr>
          <a:lstStyle>
            <a:lvl1pPr marL="342900" indent="-3429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buFontTx/>
              <a:buChar char="•"/>
              <a:defRPr/>
            </a:pPr>
            <a:r>
              <a:rPr lang="de-DE" altLang="de-DE" sz="2000" dirty="0">
                <a:solidFill>
                  <a:srgbClr val="002C88"/>
                </a:solidFill>
                <a:latin typeface="+mn-lt"/>
              </a:rPr>
              <a:t>Führung des Spielberichtes digital oder klassisch und Eintragungen von erzielten Toren mit Nummern des Torschützen und der Assistenten.</a:t>
            </a:r>
          </a:p>
        </p:txBody>
      </p:sp>
      <p:sp>
        <p:nvSpPr>
          <p:cNvPr id="10" name="Textfeld 9">
            <a:extLst>
              <a:ext uri="{FF2B5EF4-FFF2-40B4-BE49-F238E27FC236}">
                <a16:creationId xmlns:a16="http://schemas.microsoft.com/office/drawing/2014/main" id="{1C7B98C7-980D-E5CD-1179-AE1F9748C07F}"/>
              </a:ext>
            </a:extLst>
          </p:cNvPr>
          <p:cNvSpPr txBox="1">
            <a:spLocks noChangeArrowheads="1"/>
          </p:cNvSpPr>
          <p:nvPr/>
        </p:nvSpPr>
        <p:spPr bwMode="auto">
          <a:xfrm>
            <a:off x="2144688" y="3356992"/>
            <a:ext cx="3727450" cy="400110"/>
          </a:xfrm>
          <a:prstGeom prst="rect">
            <a:avLst/>
          </a:prstGeom>
          <a:noFill/>
          <a:ln>
            <a:noFill/>
          </a:ln>
        </p:spPr>
        <p:txBody>
          <a:bodyPr>
            <a:spAutoFit/>
          </a:bodyPr>
          <a:lstStyle>
            <a:lvl1pPr marL="342900" indent="-3429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buFontTx/>
              <a:buChar char="•"/>
              <a:defRPr/>
            </a:pPr>
            <a:r>
              <a:rPr lang="de-DE" altLang="de-DE" sz="2000" dirty="0">
                <a:solidFill>
                  <a:srgbClr val="002C88"/>
                </a:solidFill>
                <a:latin typeface="+mn-lt"/>
              </a:rPr>
              <a:t>Ausgesprochene Strafen. </a:t>
            </a:r>
          </a:p>
        </p:txBody>
      </p:sp>
      <p:sp>
        <p:nvSpPr>
          <p:cNvPr id="12" name="Textfeld 11">
            <a:extLst>
              <a:ext uri="{FF2B5EF4-FFF2-40B4-BE49-F238E27FC236}">
                <a16:creationId xmlns:a16="http://schemas.microsoft.com/office/drawing/2014/main" id="{2F88976E-D498-D809-7469-29450A9DB3D2}"/>
              </a:ext>
            </a:extLst>
          </p:cNvPr>
          <p:cNvSpPr txBox="1">
            <a:spLocks noChangeArrowheads="1"/>
          </p:cNvSpPr>
          <p:nvPr/>
        </p:nvSpPr>
        <p:spPr bwMode="auto">
          <a:xfrm>
            <a:off x="2144688" y="4005064"/>
            <a:ext cx="3727450" cy="400110"/>
          </a:xfrm>
          <a:prstGeom prst="rect">
            <a:avLst/>
          </a:prstGeom>
          <a:noFill/>
          <a:ln>
            <a:noFill/>
          </a:ln>
        </p:spPr>
        <p:txBody>
          <a:bodyPr>
            <a:spAutoFit/>
          </a:bodyPr>
          <a:lstStyle>
            <a:lvl1pPr marL="342900" indent="-3429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buFontTx/>
              <a:buChar char="•"/>
              <a:defRPr/>
            </a:pPr>
            <a:r>
              <a:rPr lang="de-DE" altLang="de-DE" sz="2000" dirty="0">
                <a:solidFill>
                  <a:srgbClr val="002C88"/>
                </a:solidFill>
                <a:latin typeface="+mn-lt"/>
              </a:rPr>
              <a:t>Verhängte Penaltys.</a:t>
            </a:r>
          </a:p>
        </p:txBody>
      </p:sp>
      <p:sp>
        <p:nvSpPr>
          <p:cNvPr id="14" name="Textfeld 13">
            <a:extLst>
              <a:ext uri="{FF2B5EF4-FFF2-40B4-BE49-F238E27FC236}">
                <a16:creationId xmlns:a16="http://schemas.microsoft.com/office/drawing/2014/main" id="{61131A35-BCD1-136B-64F2-95F6C342DB99}"/>
              </a:ext>
            </a:extLst>
          </p:cNvPr>
          <p:cNvSpPr txBox="1">
            <a:spLocks noChangeArrowheads="1"/>
          </p:cNvSpPr>
          <p:nvPr/>
        </p:nvSpPr>
        <p:spPr bwMode="auto">
          <a:xfrm>
            <a:off x="2144688" y="4616450"/>
            <a:ext cx="3729038" cy="400110"/>
          </a:xfrm>
          <a:prstGeom prst="rect">
            <a:avLst/>
          </a:prstGeom>
          <a:noFill/>
          <a:ln>
            <a:noFill/>
          </a:ln>
        </p:spPr>
        <p:txBody>
          <a:bodyPr>
            <a:spAutoFit/>
          </a:bodyPr>
          <a:lstStyle>
            <a:lvl1pPr marL="342900" indent="-3429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buFontTx/>
              <a:buChar char="•"/>
              <a:defRPr/>
            </a:pPr>
            <a:r>
              <a:rPr lang="de-DE" altLang="de-DE" sz="2000" dirty="0">
                <a:solidFill>
                  <a:srgbClr val="002C88"/>
                </a:solidFill>
                <a:latin typeface="+mn-lt"/>
              </a:rPr>
              <a:t>Torhüterwechsel.</a:t>
            </a:r>
          </a:p>
        </p:txBody>
      </p:sp>
      <p:sp>
        <p:nvSpPr>
          <p:cNvPr id="2" name="Textfeld 1">
            <a:extLst>
              <a:ext uri="{FF2B5EF4-FFF2-40B4-BE49-F238E27FC236}">
                <a16:creationId xmlns:a16="http://schemas.microsoft.com/office/drawing/2014/main" id="{1DB69D37-9EC3-1D49-0570-6F178EAD6531}"/>
              </a:ext>
            </a:extLst>
          </p:cNvPr>
          <p:cNvSpPr txBox="1">
            <a:spLocks noChangeArrowheads="1"/>
          </p:cNvSpPr>
          <p:nvPr/>
        </p:nvSpPr>
        <p:spPr bwMode="auto">
          <a:xfrm>
            <a:off x="2155824" y="5172075"/>
            <a:ext cx="5245447" cy="707886"/>
          </a:xfrm>
          <a:prstGeom prst="rect">
            <a:avLst/>
          </a:prstGeom>
          <a:noFill/>
          <a:ln>
            <a:noFill/>
          </a:ln>
        </p:spPr>
        <p:txBody>
          <a:bodyPr wrap="square">
            <a:spAutoFit/>
          </a:bodyPr>
          <a:lstStyle>
            <a:lvl1pPr marL="342900" indent="-3429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buFontTx/>
              <a:buChar char="•"/>
              <a:defRPr/>
            </a:pPr>
            <a:r>
              <a:rPr lang="de-DE" altLang="de-DE" sz="2000" dirty="0">
                <a:solidFill>
                  <a:srgbClr val="002C88"/>
                </a:solidFill>
                <a:latin typeface="+mn-lt"/>
              </a:rPr>
              <a:t>Auszeit (Time-Out).</a:t>
            </a:r>
          </a:p>
          <a:p>
            <a:pPr marL="0" indent="0" eaLnBrk="1" hangingPunct="1">
              <a:defRPr/>
            </a:pPr>
            <a:endParaRPr lang="de-DE" altLang="de-DE" sz="2000" dirty="0">
              <a:solidFill>
                <a:srgbClr val="002C88"/>
              </a:solidFill>
              <a:latin typeface="+mn-lt"/>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a:extLst>
              <a:ext uri="{FF2B5EF4-FFF2-40B4-BE49-F238E27FC236}">
                <a16:creationId xmlns:a16="http://schemas.microsoft.com/office/drawing/2014/main" id="{815A13FB-D3DA-E782-C43B-6F98FFFD3D83}"/>
              </a:ext>
            </a:extLst>
          </p:cNvPr>
          <p:cNvSpPr>
            <a:spLocks noGrp="1" noChangeArrowheads="1"/>
          </p:cNvSpPr>
          <p:nvPr>
            <p:ph type="title"/>
          </p:nvPr>
        </p:nvSpPr>
        <p:spPr>
          <a:xfrm>
            <a:off x="-87560" y="-99392"/>
            <a:ext cx="10081120" cy="1152128"/>
          </a:xfrm>
        </p:spPr>
        <p:txBody>
          <a:bodyPr rtlCol="0">
            <a:normAutofit/>
          </a:bodyPr>
          <a:lstStyle/>
          <a:p>
            <a:pPr algn="ctr" fontAlgn="auto">
              <a:spcAft>
                <a:spcPts val="0"/>
              </a:spcAft>
              <a:defRPr/>
            </a:pPr>
            <a:r>
              <a:rPr lang="de-DE" altLang="de-DE" sz="3400" b="1" dirty="0">
                <a:solidFill>
                  <a:srgbClr val="CD9730"/>
                </a:solidFill>
              </a:rPr>
              <a:t>Aufgaben des Punkterichters</a:t>
            </a:r>
          </a:p>
        </p:txBody>
      </p:sp>
      <p:sp>
        <p:nvSpPr>
          <p:cNvPr id="9219" name="Rectangle 3">
            <a:extLst>
              <a:ext uri="{FF2B5EF4-FFF2-40B4-BE49-F238E27FC236}">
                <a16:creationId xmlns:a16="http://schemas.microsoft.com/office/drawing/2014/main" id="{7FECD25C-7EF2-68CB-939D-35BC0184FF84}"/>
              </a:ext>
            </a:extLst>
          </p:cNvPr>
          <p:cNvSpPr>
            <a:spLocks noGrp="1" noChangeArrowheads="1"/>
          </p:cNvSpPr>
          <p:nvPr>
            <p:ph idx="1"/>
          </p:nvPr>
        </p:nvSpPr>
        <p:spPr>
          <a:xfrm>
            <a:off x="3296816" y="1254150"/>
            <a:ext cx="3091730" cy="374650"/>
          </a:xfrm>
        </p:spPr>
        <p:txBody>
          <a:bodyPr rtlCol="0">
            <a:noAutofit/>
          </a:bodyPr>
          <a:lstStyle/>
          <a:p>
            <a:pPr marL="0" indent="0" algn="ctr" fontAlgn="auto">
              <a:spcAft>
                <a:spcPts val="0"/>
              </a:spcAft>
              <a:buFont typeface="Arial" panose="020B0604020202020204" pitchFamily="34" charset="0"/>
              <a:buNone/>
              <a:defRPr/>
            </a:pPr>
            <a:r>
              <a:rPr lang="de-DE" altLang="de-DE" b="1" dirty="0">
                <a:solidFill>
                  <a:srgbClr val="002C88"/>
                </a:solidFill>
              </a:rPr>
              <a:t>Nach dem Spiel</a:t>
            </a:r>
          </a:p>
        </p:txBody>
      </p:sp>
      <p:sp>
        <p:nvSpPr>
          <p:cNvPr id="3" name="Textfeld 2">
            <a:extLst>
              <a:ext uri="{FF2B5EF4-FFF2-40B4-BE49-F238E27FC236}">
                <a16:creationId xmlns:a16="http://schemas.microsoft.com/office/drawing/2014/main" id="{EBE8A382-CA98-2A38-5762-9F2949945A74}"/>
              </a:ext>
            </a:extLst>
          </p:cNvPr>
          <p:cNvSpPr txBox="1">
            <a:spLocks noChangeArrowheads="1"/>
          </p:cNvSpPr>
          <p:nvPr/>
        </p:nvSpPr>
        <p:spPr bwMode="auto">
          <a:xfrm>
            <a:off x="1970088" y="2084388"/>
            <a:ext cx="5965825" cy="1938992"/>
          </a:xfrm>
          <a:prstGeom prst="rect">
            <a:avLst/>
          </a:prstGeom>
          <a:noFill/>
          <a:ln>
            <a:noFill/>
          </a:ln>
        </p:spPr>
        <p:txBody>
          <a:bodyPr>
            <a:spAutoFit/>
          </a:bodyPr>
          <a:lstStyle>
            <a:lvl1pPr marL="342900" indent="-3429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buFontTx/>
              <a:buChar char="•"/>
              <a:defRPr/>
            </a:pPr>
            <a:r>
              <a:rPr lang="de-DE" altLang="de-DE" sz="2000" dirty="0">
                <a:solidFill>
                  <a:srgbClr val="002C88"/>
                </a:solidFill>
                <a:latin typeface="+mn-lt"/>
              </a:rPr>
              <a:t>Legt den Schiedsrichtern den fertigen Spielbericht zur Unterschrift und Kontrolle vor.</a:t>
            </a:r>
          </a:p>
          <a:p>
            <a:pPr algn="just" eaLnBrk="1" hangingPunct="1">
              <a:buFontTx/>
              <a:buChar char="•"/>
              <a:defRPr/>
            </a:pPr>
            <a:endParaRPr lang="de-DE" altLang="de-DE" sz="2000" dirty="0">
              <a:solidFill>
                <a:srgbClr val="002C88"/>
              </a:solidFill>
              <a:latin typeface="+mn-lt"/>
            </a:endParaRPr>
          </a:p>
          <a:p>
            <a:pPr algn="just" eaLnBrk="1" hangingPunct="1">
              <a:buFontTx/>
              <a:buChar char="•"/>
              <a:defRPr/>
            </a:pPr>
            <a:r>
              <a:rPr lang="de-DE" altLang="de-DE" sz="2000" dirty="0">
                <a:solidFill>
                  <a:srgbClr val="002C88"/>
                </a:solidFill>
                <a:latin typeface="+mn-lt"/>
              </a:rPr>
              <a:t>Die Ausstellung einer oder der Zusatzmeldungen auf Verlangen der Schiedsrichter oder der verantwortlichen Mannschaftsführer.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94304225-CD9F-449D-D4BD-B60EED8EF4F9}"/>
              </a:ext>
            </a:extLst>
          </p:cNvPr>
          <p:cNvSpPr>
            <a:spLocks noGrp="1" noChangeArrowheads="1"/>
          </p:cNvSpPr>
          <p:nvPr>
            <p:ph type="title"/>
          </p:nvPr>
        </p:nvSpPr>
        <p:spPr>
          <a:xfrm>
            <a:off x="-87560" y="-99392"/>
            <a:ext cx="10081120" cy="1185243"/>
          </a:xfrm>
        </p:spPr>
        <p:txBody>
          <a:bodyPr rtlCol="0">
            <a:normAutofit/>
          </a:bodyPr>
          <a:lstStyle/>
          <a:p>
            <a:pPr algn="ctr" fontAlgn="auto">
              <a:spcAft>
                <a:spcPts val="0"/>
              </a:spcAft>
              <a:defRPr/>
            </a:pPr>
            <a:r>
              <a:rPr lang="de-DE" altLang="de-DE" sz="3400" b="1" dirty="0">
                <a:solidFill>
                  <a:srgbClr val="CD9730"/>
                </a:solidFill>
              </a:rPr>
              <a:t>Aufgaben des Punkterichters</a:t>
            </a:r>
          </a:p>
        </p:txBody>
      </p:sp>
      <p:sp>
        <p:nvSpPr>
          <p:cNvPr id="7171" name="Rectangle 3">
            <a:extLst>
              <a:ext uri="{FF2B5EF4-FFF2-40B4-BE49-F238E27FC236}">
                <a16:creationId xmlns:a16="http://schemas.microsoft.com/office/drawing/2014/main" id="{78D72217-1E13-2282-187F-8B1403AB6B9D}"/>
              </a:ext>
            </a:extLst>
          </p:cNvPr>
          <p:cNvSpPr>
            <a:spLocks noGrp="1" noChangeArrowheads="1"/>
          </p:cNvSpPr>
          <p:nvPr>
            <p:ph idx="1"/>
          </p:nvPr>
        </p:nvSpPr>
        <p:spPr>
          <a:xfrm>
            <a:off x="1928665" y="1598613"/>
            <a:ext cx="5657998" cy="371475"/>
          </a:xfrm>
        </p:spPr>
        <p:txBody>
          <a:bodyPr rtlCol="0">
            <a:normAutofit fontScale="85000" lnSpcReduction="10000"/>
          </a:bodyPr>
          <a:lstStyle/>
          <a:p>
            <a:pPr marL="0" indent="0" fontAlgn="auto">
              <a:spcAft>
                <a:spcPts val="0"/>
              </a:spcAft>
              <a:buFont typeface="Arial" panose="020B0604020202020204" pitchFamily="34" charset="0"/>
              <a:buNone/>
              <a:defRPr/>
            </a:pPr>
            <a:r>
              <a:rPr lang="de-DE" altLang="de-DE" b="1" dirty="0">
                <a:solidFill>
                  <a:srgbClr val="002C88"/>
                </a:solidFill>
              </a:rPr>
              <a:t>Der Punktrichter hat darauf zu achten, dass</a:t>
            </a:r>
          </a:p>
          <a:p>
            <a:pPr marL="0" indent="0" fontAlgn="auto">
              <a:spcAft>
                <a:spcPts val="0"/>
              </a:spcAft>
              <a:buFont typeface="Arial" panose="020B0604020202020204" pitchFamily="34" charset="0"/>
              <a:buNone/>
              <a:defRPr/>
            </a:pPr>
            <a:endParaRPr lang="de-DE" altLang="de-DE" sz="2200" dirty="0"/>
          </a:p>
          <a:p>
            <a:pPr marL="0" indent="0" fontAlgn="auto">
              <a:spcAft>
                <a:spcPts val="0"/>
              </a:spcAft>
              <a:buFont typeface="Arial" panose="020B0604020202020204" pitchFamily="34" charset="0"/>
              <a:buNone/>
              <a:defRPr/>
            </a:pPr>
            <a:endParaRPr lang="de-DE" altLang="de-DE" sz="2000" dirty="0"/>
          </a:p>
        </p:txBody>
      </p:sp>
      <p:sp>
        <p:nvSpPr>
          <p:cNvPr id="5" name="Textfeld 4">
            <a:extLst>
              <a:ext uri="{FF2B5EF4-FFF2-40B4-BE49-F238E27FC236}">
                <a16:creationId xmlns:a16="http://schemas.microsoft.com/office/drawing/2014/main" id="{B22AFF35-4455-2BA2-F833-139811512A7B}"/>
              </a:ext>
            </a:extLst>
          </p:cNvPr>
          <p:cNvSpPr txBox="1">
            <a:spLocks noChangeArrowheads="1"/>
          </p:cNvSpPr>
          <p:nvPr/>
        </p:nvSpPr>
        <p:spPr bwMode="auto">
          <a:xfrm>
            <a:off x="1793875" y="2190750"/>
            <a:ext cx="5792788" cy="400110"/>
          </a:xfrm>
          <a:prstGeom prst="rect">
            <a:avLst/>
          </a:prstGeom>
          <a:noFill/>
          <a:ln>
            <a:noFill/>
          </a:ln>
        </p:spPr>
        <p:txBody>
          <a:bodyPr>
            <a:spAutoFit/>
          </a:bodyPr>
          <a:lstStyle>
            <a:lvl1pPr marL="342900" indent="-342900">
              <a:defRPr>
                <a:solidFill>
                  <a:schemeClr val="tx1"/>
                </a:solidFill>
                <a:latin typeface="Calibri" panose="020F0502020204030204" pitchFamily="34" charset="0"/>
              </a:defRPr>
            </a:lvl1pPr>
            <a:lvl2pPr marL="800100" indent="-34290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lvl="1" eaLnBrk="1" hangingPunct="1">
              <a:buFont typeface="Arial" panose="020B0604020202020204" pitchFamily="34" charset="0"/>
              <a:buChar char="•"/>
              <a:defRPr/>
            </a:pPr>
            <a:r>
              <a:rPr lang="de-DE" altLang="de-DE" sz="2000" dirty="0">
                <a:solidFill>
                  <a:srgbClr val="002C88"/>
                </a:solidFill>
                <a:latin typeface="+mn-lt"/>
              </a:rPr>
              <a:t>Alle Eintragungen korrekt ausgeführt werden</a:t>
            </a:r>
          </a:p>
        </p:txBody>
      </p:sp>
      <p:sp>
        <p:nvSpPr>
          <p:cNvPr id="7" name="Textfeld 6">
            <a:extLst>
              <a:ext uri="{FF2B5EF4-FFF2-40B4-BE49-F238E27FC236}">
                <a16:creationId xmlns:a16="http://schemas.microsoft.com/office/drawing/2014/main" id="{B456974A-D20B-E797-CF54-64A17E6CD7D1}"/>
              </a:ext>
            </a:extLst>
          </p:cNvPr>
          <p:cNvSpPr txBox="1">
            <a:spLocks noChangeArrowheads="1"/>
          </p:cNvSpPr>
          <p:nvPr/>
        </p:nvSpPr>
        <p:spPr bwMode="auto">
          <a:xfrm>
            <a:off x="1793875" y="2628900"/>
            <a:ext cx="5324475" cy="400110"/>
          </a:xfrm>
          <a:prstGeom prst="rect">
            <a:avLst/>
          </a:prstGeom>
          <a:noFill/>
          <a:ln>
            <a:noFill/>
          </a:ln>
        </p:spPr>
        <p:txBody>
          <a:bodyPr>
            <a:spAutoFit/>
          </a:bodyPr>
          <a:lstStyle>
            <a:lvl1pPr marL="342900" indent="-342900">
              <a:defRPr>
                <a:solidFill>
                  <a:schemeClr val="tx1"/>
                </a:solidFill>
                <a:latin typeface="Calibri" panose="020F0502020204030204" pitchFamily="34" charset="0"/>
              </a:defRPr>
            </a:lvl1pPr>
            <a:lvl2pPr marL="800100" indent="-34290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lvl="1" eaLnBrk="1" hangingPunct="1">
              <a:buFont typeface="Arial" panose="020B0604020202020204" pitchFamily="34" charset="0"/>
              <a:buChar char="•"/>
              <a:defRPr/>
            </a:pPr>
            <a:r>
              <a:rPr lang="de-DE" altLang="de-DE" sz="2000" dirty="0">
                <a:solidFill>
                  <a:srgbClr val="002C88"/>
                </a:solidFill>
                <a:latin typeface="+mn-lt"/>
              </a:rPr>
              <a:t>Die Strafzeiten korrekt verbüßt werden</a:t>
            </a:r>
          </a:p>
        </p:txBody>
      </p:sp>
      <p:sp>
        <p:nvSpPr>
          <p:cNvPr id="9" name="Textfeld 8">
            <a:extLst>
              <a:ext uri="{FF2B5EF4-FFF2-40B4-BE49-F238E27FC236}">
                <a16:creationId xmlns:a16="http://schemas.microsoft.com/office/drawing/2014/main" id="{267C6895-5359-2435-3FED-9A528C19F6F2}"/>
              </a:ext>
            </a:extLst>
          </p:cNvPr>
          <p:cNvSpPr txBox="1">
            <a:spLocks noChangeArrowheads="1"/>
          </p:cNvSpPr>
          <p:nvPr/>
        </p:nvSpPr>
        <p:spPr bwMode="auto">
          <a:xfrm>
            <a:off x="1793875" y="3095625"/>
            <a:ext cx="5324475" cy="400110"/>
          </a:xfrm>
          <a:prstGeom prst="rect">
            <a:avLst/>
          </a:prstGeom>
          <a:noFill/>
          <a:ln>
            <a:noFill/>
          </a:ln>
        </p:spPr>
        <p:txBody>
          <a:bodyPr>
            <a:spAutoFit/>
          </a:bodyPr>
          <a:lstStyle>
            <a:lvl1pPr marL="342900" indent="-342900">
              <a:defRPr>
                <a:solidFill>
                  <a:schemeClr val="tx1"/>
                </a:solidFill>
                <a:latin typeface="Calibri" panose="020F0502020204030204" pitchFamily="34" charset="0"/>
              </a:defRPr>
            </a:lvl1pPr>
            <a:lvl2pPr marL="800100" indent="-34290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lvl="1" eaLnBrk="1" hangingPunct="1">
              <a:buFont typeface="Arial" panose="020B0604020202020204" pitchFamily="34" charset="0"/>
              <a:buChar char="•"/>
              <a:defRPr/>
            </a:pPr>
            <a:r>
              <a:rPr lang="de-DE" altLang="de-DE" sz="2000" dirty="0">
                <a:solidFill>
                  <a:srgbClr val="002C88"/>
                </a:solidFill>
                <a:latin typeface="+mn-lt"/>
              </a:rPr>
              <a:t>Die Spielzeituhr korrekt geführt wird</a:t>
            </a:r>
          </a:p>
        </p:txBody>
      </p:sp>
      <p:sp>
        <p:nvSpPr>
          <p:cNvPr id="11" name="Rectangle 3">
            <a:extLst>
              <a:ext uri="{FF2B5EF4-FFF2-40B4-BE49-F238E27FC236}">
                <a16:creationId xmlns:a16="http://schemas.microsoft.com/office/drawing/2014/main" id="{3BDA67CB-C8B4-A367-D57A-18A2D8D201F9}"/>
              </a:ext>
            </a:extLst>
          </p:cNvPr>
          <p:cNvSpPr txBox="1">
            <a:spLocks noChangeArrowheads="1"/>
          </p:cNvSpPr>
          <p:nvPr/>
        </p:nvSpPr>
        <p:spPr bwMode="auto">
          <a:xfrm>
            <a:off x="1928665" y="3777605"/>
            <a:ext cx="6084935" cy="371475"/>
          </a:xfrm>
          <a:prstGeom prst="rect">
            <a:avLst/>
          </a:prstGeom>
          <a:noFill/>
          <a:ln>
            <a:noFill/>
          </a:ln>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buFontTx/>
              <a:buNone/>
              <a:defRPr/>
            </a:pPr>
            <a:r>
              <a:rPr lang="de-DE" altLang="de-DE" sz="2400" b="1" kern="0" dirty="0">
                <a:solidFill>
                  <a:srgbClr val="002C88"/>
                </a:solidFill>
              </a:rPr>
              <a:t>Er hat die Schiedsrichter zu informieren, wenn</a:t>
            </a:r>
          </a:p>
          <a:p>
            <a:pPr marL="0" indent="0" eaLnBrk="1" hangingPunct="1">
              <a:buFontTx/>
              <a:buNone/>
              <a:defRPr/>
            </a:pPr>
            <a:endParaRPr lang="de-DE" altLang="de-DE" sz="1950" kern="0" dirty="0"/>
          </a:p>
          <a:p>
            <a:pPr marL="0" indent="0" eaLnBrk="1" hangingPunct="1">
              <a:buFontTx/>
              <a:buNone/>
              <a:defRPr/>
            </a:pPr>
            <a:endParaRPr lang="de-DE" altLang="de-DE" sz="1950" kern="0" dirty="0"/>
          </a:p>
        </p:txBody>
      </p:sp>
      <p:sp>
        <p:nvSpPr>
          <p:cNvPr id="12" name="Textfeld 11">
            <a:extLst>
              <a:ext uri="{FF2B5EF4-FFF2-40B4-BE49-F238E27FC236}">
                <a16:creationId xmlns:a16="http://schemas.microsoft.com/office/drawing/2014/main" id="{AA7BD0D1-048C-55FA-80B9-68676305C1AD}"/>
              </a:ext>
            </a:extLst>
          </p:cNvPr>
          <p:cNvSpPr txBox="1">
            <a:spLocks noChangeArrowheads="1"/>
          </p:cNvSpPr>
          <p:nvPr/>
        </p:nvSpPr>
        <p:spPr bwMode="auto">
          <a:xfrm>
            <a:off x="1852613" y="4253026"/>
            <a:ext cx="5792787" cy="400110"/>
          </a:xfrm>
          <a:prstGeom prst="rect">
            <a:avLst/>
          </a:prstGeom>
          <a:noFill/>
          <a:ln>
            <a:noFill/>
          </a:ln>
        </p:spPr>
        <p:txBody>
          <a:bodyPr>
            <a:spAutoFit/>
          </a:bodyPr>
          <a:lstStyle>
            <a:lvl1pPr marL="342900" indent="-342900">
              <a:defRPr>
                <a:solidFill>
                  <a:schemeClr val="tx1"/>
                </a:solidFill>
                <a:latin typeface="Calibri" panose="020F0502020204030204" pitchFamily="34" charset="0"/>
              </a:defRPr>
            </a:lvl1pPr>
            <a:lvl2pPr marL="800100" indent="-34290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lvl="1" eaLnBrk="1" hangingPunct="1">
              <a:buFont typeface="Arial" panose="020B0604020202020204" pitchFamily="34" charset="0"/>
              <a:buChar char="•"/>
              <a:defRPr/>
            </a:pPr>
            <a:r>
              <a:rPr lang="de-DE" altLang="de-DE" sz="2000" dirty="0">
                <a:solidFill>
                  <a:srgbClr val="002C88"/>
                </a:solidFill>
                <a:latin typeface="+mn-lt"/>
                <a:cs typeface="Arial" panose="020B0604020202020204" pitchFamily="34" charset="0"/>
              </a:rPr>
              <a:t>Unregelmäßigkeiten erkennbar werden</a:t>
            </a:r>
          </a:p>
        </p:txBody>
      </p:sp>
      <p:sp>
        <p:nvSpPr>
          <p:cNvPr id="13" name="Textfeld 12">
            <a:extLst>
              <a:ext uri="{FF2B5EF4-FFF2-40B4-BE49-F238E27FC236}">
                <a16:creationId xmlns:a16="http://schemas.microsoft.com/office/drawing/2014/main" id="{66EC1DFE-2CD5-0859-271E-CF5936AB4CD6}"/>
              </a:ext>
            </a:extLst>
          </p:cNvPr>
          <p:cNvSpPr txBox="1">
            <a:spLocks noChangeArrowheads="1"/>
          </p:cNvSpPr>
          <p:nvPr/>
        </p:nvSpPr>
        <p:spPr bwMode="auto">
          <a:xfrm>
            <a:off x="1852613" y="4737338"/>
            <a:ext cx="5792787" cy="707886"/>
          </a:xfrm>
          <a:prstGeom prst="rect">
            <a:avLst/>
          </a:prstGeom>
          <a:noFill/>
          <a:ln>
            <a:noFill/>
          </a:ln>
        </p:spPr>
        <p:txBody>
          <a:bodyPr>
            <a:spAutoFit/>
          </a:bodyPr>
          <a:lstStyle>
            <a:lvl1pPr marL="342900" indent="-342900">
              <a:defRPr>
                <a:solidFill>
                  <a:schemeClr val="tx1"/>
                </a:solidFill>
                <a:latin typeface="Calibri" panose="020F0502020204030204" pitchFamily="34" charset="0"/>
              </a:defRPr>
            </a:lvl1pPr>
            <a:lvl2pPr marL="800100" indent="-34290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lvl="1" eaLnBrk="1" hangingPunct="1">
              <a:buFont typeface="Arial" panose="020B0604020202020204" pitchFamily="34" charset="0"/>
              <a:buChar char="•"/>
              <a:defRPr/>
            </a:pPr>
            <a:r>
              <a:rPr lang="de-DE" altLang="de-DE" sz="2000" dirty="0">
                <a:solidFill>
                  <a:srgbClr val="002C88"/>
                </a:solidFill>
                <a:latin typeface="+mn-lt"/>
                <a:cs typeface="Arial" panose="020B0604020202020204" pitchFamily="34" charset="0"/>
              </a:rPr>
              <a:t>Ein Spieler im Spiel seine 2. Große Strafe</a:t>
            </a:r>
          </a:p>
          <a:p>
            <a:pPr marL="371475" lvl="1" indent="0" eaLnBrk="1" hangingPunct="1">
              <a:defRPr/>
            </a:pPr>
            <a:r>
              <a:rPr lang="de-DE" altLang="de-DE" sz="2000" dirty="0">
                <a:solidFill>
                  <a:srgbClr val="002C88"/>
                </a:solidFill>
                <a:latin typeface="+mn-lt"/>
                <a:cs typeface="Arial" panose="020B0604020202020204" pitchFamily="34" charset="0"/>
              </a:rPr>
              <a:t>        erhalten hat.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4F96E7-D800-4348-3295-204C19AF3760}"/>
            </a:ext>
          </a:extLst>
        </p:cNvPr>
        <p:cNvGrpSpPr/>
        <p:nvPr/>
      </p:nvGrpSpPr>
      <p:grpSpPr>
        <a:xfrm>
          <a:off x="0" y="0"/>
          <a:ext cx="0" cy="0"/>
          <a:chOff x="0" y="0"/>
          <a:chExt cx="0" cy="0"/>
        </a:xfrm>
      </p:grpSpPr>
      <p:sp>
        <p:nvSpPr>
          <p:cNvPr id="12290" name="Rectangle 2">
            <a:extLst>
              <a:ext uri="{FF2B5EF4-FFF2-40B4-BE49-F238E27FC236}">
                <a16:creationId xmlns:a16="http://schemas.microsoft.com/office/drawing/2014/main" id="{5A8C668B-8572-E164-E364-EA7A07B739AD}"/>
              </a:ext>
            </a:extLst>
          </p:cNvPr>
          <p:cNvSpPr>
            <a:spLocks noGrp="1" noChangeArrowheads="1"/>
          </p:cNvSpPr>
          <p:nvPr>
            <p:ph type="title"/>
          </p:nvPr>
        </p:nvSpPr>
        <p:spPr>
          <a:xfrm>
            <a:off x="-87560" y="-99392"/>
            <a:ext cx="10081120" cy="1152128"/>
          </a:xfrm>
        </p:spPr>
        <p:txBody>
          <a:bodyPr rtlCol="0">
            <a:normAutofit/>
          </a:bodyPr>
          <a:lstStyle/>
          <a:p>
            <a:pPr algn="ctr" fontAlgn="auto">
              <a:spcAft>
                <a:spcPts val="0"/>
              </a:spcAft>
              <a:defRPr/>
            </a:pPr>
            <a:r>
              <a:rPr lang="de-DE" altLang="de-DE" sz="3400" b="1" dirty="0">
                <a:solidFill>
                  <a:srgbClr val="CD9730"/>
                </a:solidFill>
              </a:rPr>
              <a:t>Aufgaben des Punktrichters</a:t>
            </a:r>
          </a:p>
        </p:txBody>
      </p:sp>
      <p:sp>
        <p:nvSpPr>
          <p:cNvPr id="9219" name="Rectangle 3">
            <a:extLst>
              <a:ext uri="{FF2B5EF4-FFF2-40B4-BE49-F238E27FC236}">
                <a16:creationId xmlns:a16="http://schemas.microsoft.com/office/drawing/2014/main" id="{6F5D3093-8164-9AAB-3829-9F08F399524A}"/>
              </a:ext>
            </a:extLst>
          </p:cNvPr>
          <p:cNvSpPr>
            <a:spLocks noGrp="1" noChangeArrowheads="1"/>
          </p:cNvSpPr>
          <p:nvPr>
            <p:ph idx="1"/>
          </p:nvPr>
        </p:nvSpPr>
        <p:spPr>
          <a:xfrm>
            <a:off x="0" y="1254150"/>
            <a:ext cx="9993560" cy="374650"/>
          </a:xfrm>
        </p:spPr>
        <p:txBody>
          <a:bodyPr rtlCol="0">
            <a:noAutofit/>
          </a:bodyPr>
          <a:lstStyle/>
          <a:p>
            <a:pPr marL="0" indent="0" algn="ctr" fontAlgn="auto">
              <a:spcAft>
                <a:spcPts val="0"/>
              </a:spcAft>
              <a:buFont typeface="Arial" panose="020B0604020202020204" pitchFamily="34" charset="0"/>
              <a:buNone/>
              <a:defRPr/>
            </a:pPr>
            <a:r>
              <a:rPr lang="de-DE" altLang="de-DE" b="1" dirty="0">
                <a:solidFill>
                  <a:srgbClr val="002C88"/>
                </a:solidFill>
              </a:rPr>
              <a:t>Zusammenarbeit mit den Schiedsrichtern</a:t>
            </a:r>
          </a:p>
        </p:txBody>
      </p:sp>
      <p:sp>
        <p:nvSpPr>
          <p:cNvPr id="3" name="Textfeld 2">
            <a:extLst>
              <a:ext uri="{FF2B5EF4-FFF2-40B4-BE49-F238E27FC236}">
                <a16:creationId xmlns:a16="http://schemas.microsoft.com/office/drawing/2014/main" id="{F3B58AB1-6692-EFAD-1F6E-A9121BE816E6}"/>
              </a:ext>
            </a:extLst>
          </p:cNvPr>
          <p:cNvSpPr txBox="1">
            <a:spLocks noChangeArrowheads="1"/>
          </p:cNvSpPr>
          <p:nvPr/>
        </p:nvSpPr>
        <p:spPr bwMode="auto">
          <a:xfrm>
            <a:off x="848544" y="2084388"/>
            <a:ext cx="8136904" cy="5940088"/>
          </a:xfrm>
          <a:prstGeom prst="rect">
            <a:avLst/>
          </a:prstGeom>
          <a:noFill/>
          <a:ln>
            <a:noFill/>
          </a:ln>
        </p:spPr>
        <p:txBody>
          <a:bodyPr wrap="square">
            <a:spAutoFit/>
          </a:bodyPr>
          <a:lstStyle>
            <a:lvl1pPr marL="342900" indent="-3429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buFontTx/>
              <a:buChar char="•"/>
              <a:defRPr/>
            </a:pPr>
            <a:r>
              <a:rPr lang="de-DE" altLang="de-DE" sz="2000" dirty="0">
                <a:solidFill>
                  <a:srgbClr val="002C88"/>
                </a:solidFill>
                <a:latin typeface="+mn-lt"/>
              </a:rPr>
              <a:t>Die Schiedsrichter melden Tore, Torschützen, Assistenten und Strafen.</a:t>
            </a:r>
          </a:p>
          <a:p>
            <a:pPr algn="just" eaLnBrk="1" hangingPunct="1">
              <a:buFontTx/>
              <a:buChar char="•"/>
              <a:defRPr/>
            </a:pPr>
            <a:endParaRPr lang="de-DE" altLang="de-DE" sz="2000" dirty="0">
              <a:solidFill>
                <a:srgbClr val="002C88"/>
              </a:solidFill>
              <a:latin typeface="+mn-lt"/>
            </a:endParaRPr>
          </a:p>
          <a:p>
            <a:pPr algn="just" eaLnBrk="1" hangingPunct="1">
              <a:buFontTx/>
              <a:buChar char="•"/>
              <a:defRPr/>
            </a:pPr>
            <a:r>
              <a:rPr lang="de-DE" altLang="de-DE" sz="2000" dirty="0">
                <a:solidFill>
                  <a:srgbClr val="002C88"/>
                </a:solidFill>
                <a:latin typeface="+mn-lt"/>
              </a:rPr>
              <a:t>Der Punkterichter dokumentiert die Angaben der Schiedsrichter offiziell.</a:t>
            </a:r>
          </a:p>
          <a:p>
            <a:pPr algn="just" eaLnBrk="1" hangingPunct="1">
              <a:buFontTx/>
              <a:buChar char="•"/>
              <a:defRPr/>
            </a:pPr>
            <a:endParaRPr lang="de-DE" altLang="de-DE" sz="2000" dirty="0">
              <a:solidFill>
                <a:srgbClr val="002C88"/>
              </a:solidFill>
              <a:latin typeface="+mn-lt"/>
            </a:endParaRPr>
          </a:p>
          <a:p>
            <a:pPr algn="just" eaLnBrk="1" hangingPunct="1">
              <a:buFontTx/>
              <a:buChar char="•"/>
              <a:defRPr/>
            </a:pPr>
            <a:r>
              <a:rPr lang="de-DE" altLang="de-DE" sz="2000" dirty="0">
                <a:solidFill>
                  <a:srgbClr val="002C88"/>
                </a:solidFill>
                <a:latin typeface="+mn-lt"/>
              </a:rPr>
              <a:t>Hinweise von Spielern, Mannschaftsoffiziellen oder gar Eltern werden nicht angenommen. Einzig die Schiedsrichter können Änderungen zu Torschützen und Assistenten in Auftrag geben.</a:t>
            </a:r>
          </a:p>
          <a:p>
            <a:pPr algn="just" eaLnBrk="1" hangingPunct="1">
              <a:buFontTx/>
              <a:buChar char="•"/>
              <a:defRPr/>
            </a:pPr>
            <a:endParaRPr lang="de-DE" altLang="de-DE" sz="2000" dirty="0">
              <a:solidFill>
                <a:srgbClr val="002C88"/>
              </a:solidFill>
              <a:latin typeface="+mn-lt"/>
            </a:endParaRPr>
          </a:p>
          <a:p>
            <a:pPr algn="just" eaLnBrk="1" hangingPunct="1">
              <a:buFontTx/>
              <a:buChar char="•"/>
              <a:defRPr/>
            </a:pPr>
            <a:r>
              <a:rPr lang="de-DE" altLang="de-DE" sz="2000" dirty="0">
                <a:solidFill>
                  <a:srgbClr val="002C88"/>
                </a:solidFill>
                <a:latin typeface="+mn-lt"/>
              </a:rPr>
              <a:t>Vor Abschluss des Spielberichts werden Unklarheiten gemeinsam mit den Schiedsrichtern korrigiert.</a:t>
            </a:r>
          </a:p>
          <a:p>
            <a:pPr algn="just" eaLnBrk="1" hangingPunct="1">
              <a:buFontTx/>
              <a:buChar char="•"/>
              <a:defRPr/>
            </a:pPr>
            <a:endParaRPr lang="de-DE" altLang="de-DE" sz="2000" dirty="0">
              <a:solidFill>
                <a:srgbClr val="002C88"/>
              </a:solidFill>
              <a:latin typeface="+mn-lt"/>
            </a:endParaRPr>
          </a:p>
          <a:p>
            <a:pPr algn="just" eaLnBrk="1" hangingPunct="1">
              <a:buFontTx/>
              <a:buChar char="•"/>
              <a:defRPr/>
            </a:pPr>
            <a:r>
              <a:rPr lang="de-DE" altLang="de-DE" sz="2000" dirty="0">
                <a:solidFill>
                  <a:srgbClr val="002C88"/>
                </a:solidFill>
                <a:latin typeface="+mn-lt"/>
              </a:rPr>
              <a:t>Nach dem Spiel bestätigt der Schiedsrichter die Richtigkeit des Spielberichts. </a:t>
            </a:r>
          </a:p>
          <a:p>
            <a:pPr marL="0" indent="0" eaLnBrk="1" hangingPunct="1">
              <a:defRPr/>
            </a:pPr>
            <a:endParaRPr lang="de-DE" altLang="de-DE" sz="2000" dirty="0">
              <a:solidFill>
                <a:srgbClr val="002C88"/>
              </a:solidFill>
              <a:latin typeface="+mn-lt"/>
            </a:endParaRPr>
          </a:p>
          <a:p>
            <a:pPr eaLnBrk="1" hangingPunct="1">
              <a:buFontTx/>
              <a:buChar char="•"/>
              <a:defRPr/>
            </a:pPr>
            <a:endParaRPr lang="de-DE" altLang="de-DE" sz="2000" dirty="0">
              <a:solidFill>
                <a:srgbClr val="002C88"/>
              </a:solidFill>
              <a:latin typeface="+mn-lt"/>
            </a:endParaRPr>
          </a:p>
          <a:p>
            <a:pPr eaLnBrk="1" hangingPunct="1">
              <a:buFontTx/>
              <a:buChar char="•"/>
              <a:defRPr/>
            </a:pPr>
            <a:endParaRPr lang="de-DE" altLang="de-DE" sz="2000" dirty="0">
              <a:solidFill>
                <a:srgbClr val="002C88"/>
              </a:solidFill>
              <a:latin typeface="+mn-lt"/>
            </a:endParaRPr>
          </a:p>
          <a:p>
            <a:pPr eaLnBrk="1" hangingPunct="1">
              <a:buFontTx/>
              <a:buChar char="•"/>
              <a:defRPr/>
            </a:pPr>
            <a:endParaRPr lang="de-DE" altLang="de-DE" sz="2000" dirty="0">
              <a:solidFill>
                <a:srgbClr val="002C88"/>
              </a:solidFill>
              <a:latin typeface="+mn-lt"/>
            </a:endParaRPr>
          </a:p>
          <a:p>
            <a:pPr eaLnBrk="1" hangingPunct="1">
              <a:buFontTx/>
              <a:buChar char="•"/>
              <a:defRPr/>
            </a:pPr>
            <a:endParaRPr lang="de-DE" altLang="de-DE" sz="2000" dirty="0">
              <a:solidFill>
                <a:srgbClr val="002C88"/>
              </a:solidFill>
              <a:latin typeface="+mn-lt"/>
            </a:endParaRPr>
          </a:p>
          <a:p>
            <a:pPr eaLnBrk="1" hangingPunct="1">
              <a:buFontTx/>
              <a:buChar char="•"/>
              <a:defRPr/>
            </a:pPr>
            <a:endParaRPr lang="de-DE" altLang="de-DE" sz="2000" dirty="0">
              <a:solidFill>
                <a:srgbClr val="002C88"/>
              </a:solidFill>
              <a:latin typeface="+mn-lt"/>
            </a:endParaRPr>
          </a:p>
        </p:txBody>
      </p:sp>
    </p:spTree>
    <p:extLst>
      <p:ext uri="{BB962C8B-B14F-4D97-AF65-F5344CB8AC3E}">
        <p14:creationId xmlns:p14="http://schemas.microsoft.com/office/powerpoint/2010/main" val="41297088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D58775AB-D5C1-9820-EABD-5DF5F322AA86}"/>
              </a:ext>
            </a:extLst>
          </p:cNvPr>
          <p:cNvSpPr>
            <a:spLocks noGrp="1" noChangeArrowheads="1"/>
          </p:cNvSpPr>
          <p:nvPr>
            <p:ph type="title"/>
          </p:nvPr>
        </p:nvSpPr>
        <p:spPr>
          <a:xfrm>
            <a:off x="-87560" y="-55562"/>
            <a:ext cx="10081120" cy="1108298"/>
          </a:xfrm>
        </p:spPr>
        <p:txBody>
          <a:bodyPr rtlCol="0">
            <a:normAutofit/>
          </a:bodyPr>
          <a:lstStyle/>
          <a:p>
            <a:pPr algn="ctr" fontAlgn="auto">
              <a:spcAft>
                <a:spcPts val="0"/>
              </a:spcAft>
              <a:defRPr/>
            </a:pPr>
            <a:r>
              <a:rPr lang="de-DE" altLang="de-DE" sz="3400" b="1" dirty="0">
                <a:solidFill>
                  <a:srgbClr val="CD9730"/>
                </a:solidFill>
              </a:rPr>
              <a:t>Aufgaben des Spielzeitnehmers</a:t>
            </a:r>
          </a:p>
        </p:txBody>
      </p:sp>
      <p:sp>
        <p:nvSpPr>
          <p:cNvPr id="8195" name="Rectangle 3">
            <a:extLst>
              <a:ext uri="{FF2B5EF4-FFF2-40B4-BE49-F238E27FC236}">
                <a16:creationId xmlns:a16="http://schemas.microsoft.com/office/drawing/2014/main" id="{6D99999E-ADF1-DDB9-51B2-117D9897C8E8}"/>
              </a:ext>
            </a:extLst>
          </p:cNvPr>
          <p:cNvSpPr>
            <a:spLocks noGrp="1" noChangeArrowheads="1"/>
          </p:cNvSpPr>
          <p:nvPr>
            <p:ph idx="1"/>
          </p:nvPr>
        </p:nvSpPr>
        <p:spPr>
          <a:xfrm>
            <a:off x="776536" y="1624805"/>
            <a:ext cx="8280920" cy="379413"/>
          </a:xfrm>
        </p:spPr>
        <p:txBody>
          <a:bodyPr rtlCol="0">
            <a:noAutofit/>
          </a:bodyPr>
          <a:lstStyle/>
          <a:p>
            <a:pPr marL="0" indent="0" fontAlgn="auto">
              <a:spcAft>
                <a:spcPts val="0"/>
              </a:spcAft>
              <a:buFont typeface="Arial" panose="020B0604020202020204" pitchFamily="34" charset="0"/>
              <a:buNone/>
              <a:defRPr/>
            </a:pPr>
            <a:r>
              <a:rPr lang="de-DE" altLang="de-DE" sz="2400" b="1" dirty="0">
                <a:solidFill>
                  <a:srgbClr val="002C88"/>
                </a:solidFill>
              </a:rPr>
              <a:t>Der Spielzeitnehmer ist für die offizielle Spielzeit verantwortlich</a:t>
            </a:r>
          </a:p>
        </p:txBody>
      </p:sp>
      <p:sp>
        <p:nvSpPr>
          <p:cNvPr id="5" name="Textfeld 4">
            <a:extLst>
              <a:ext uri="{FF2B5EF4-FFF2-40B4-BE49-F238E27FC236}">
                <a16:creationId xmlns:a16="http://schemas.microsoft.com/office/drawing/2014/main" id="{01688410-A17E-18F9-C140-6223B8A0FBC6}"/>
              </a:ext>
            </a:extLst>
          </p:cNvPr>
          <p:cNvSpPr txBox="1">
            <a:spLocks noChangeArrowheads="1"/>
          </p:cNvSpPr>
          <p:nvPr/>
        </p:nvSpPr>
        <p:spPr bwMode="auto">
          <a:xfrm>
            <a:off x="1352600" y="2420888"/>
            <a:ext cx="5418291" cy="369332"/>
          </a:xfrm>
          <a:prstGeom prst="rect">
            <a:avLst/>
          </a:prstGeom>
          <a:noFill/>
          <a:ln>
            <a:noFill/>
          </a:ln>
        </p:spPr>
        <p:txBody>
          <a:bodyPr wrap="square">
            <a:spAutoFit/>
          </a:bodyPr>
          <a:lstStyle>
            <a:lvl1pPr marL="342900" indent="-342900">
              <a:defRPr>
                <a:solidFill>
                  <a:schemeClr val="tx1"/>
                </a:solidFill>
                <a:latin typeface="Calibri" panose="020F0502020204030204" pitchFamily="34" charset="0"/>
              </a:defRPr>
            </a:lvl1pPr>
            <a:lvl2pPr indent="-34290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lvl="1" eaLnBrk="1" hangingPunct="1">
              <a:lnSpc>
                <a:spcPct val="90000"/>
              </a:lnSpc>
              <a:buFont typeface="Arial" panose="020B0604020202020204" pitchFamily="34" charset="0"/>
              <a:buChar char="•"/>
              <a:defRPr/>
            </a:pPr>
            <a:r>
              <a:rPr lang="de-DE" altLang="de-DE" sz="2000" dirty="0">
                <a:solidFill>
                  <a:srgbClr val="002C88"/>
                </a:solidFill>
                <a:latin typeface="+mn-lt"/>
              </a:rPr>
              <a:t>Start- und Endzeit jedes Spieldrittels. </a:t>
            </a:r>
          </a:p>
        </p:txBody>
      </p:sp>
      <p:sp>
        <p:nvSpPr>
          <p:cNvPr id="7" name="Textfeld 6">
            <a:extLst>
              <a:ext uri="{FF2B5EF4-FFF2-40B4-BE49-F238E27FC236}">
                <a16:creationId xmlns:a16="http://schemas.microsoft.com/office/drawing/2014/main" id="{7C357A54-9223-1670-09E0-743C7A53FA27}"/>
              </a:ext>
            </a:extLst>
          </p:cNvPr>
          <p:cNvSpPr txBox="1">
            <a:spLocks noChangeArrowheads="1"/>
          </p:cNvSpPr>
          <p:nvPr/>
        </p:nvSpPr>
        <p:spPr bwMode="auto">
          <a:xfrm>
            <a:off x="1352600" y="2996952"/>
            <a:ext cx="7560840" cy="1200329"/>
          </a:xfrm>
          <a:prstGeom prst="rect">
            <a:avLst/>
          </a:prstGeom>
          <a:noFill/>
          <a:ln>
            <a:noFill/>
          </a:ln>
        </p:spPr>
        <p:txBody>
          <a:bodyPr wrap="square">
            <a:spAutoFit/>
          </a:bodyPr>
          <a:lstStyle>
            <a:lvl1pPr marL="342900" indent="-342900">
              <a:defRPr>
                <a:solidFill>
                  <a:schemeClr val="tx1"/>
                </a:solidFill>
                <a:latin typeface="Calibri" panose="020F0502020204030204" pitchFamily="34" charset="0"/>
              </a:defRPr>
            </a:lvl1pPr>
            <a:lvl2pPr indent="-34290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lvl="1" eaLnBrk="1" hangingPunct="1">
              <a:lnSpc>
                <a:spcPct val="90000"/>
              </a:lnSpc>
              <a:buFont typeface="Arial" panose="020B0604020202020204" pitchFamily="34" charset="0"/>
              <a:buChar char="•"/>
              <a:defRPr/>
            </a:pPr>
            <a:r>
              <a:rPr lang="de-DE" altLang="de-DE" sz="2000" dirty="0">
                <a:solidFill>
                  <a:srgbClr val="002C88"/>
                </a:solidFill>
                <a:latin typeface="+mn-lt"/>
              </a:rPr>
              <a:t>Überwachung der Pausen (15 Minuten) zwischen den Spieldritteln. Ausnahme Senioren-Bayernliga (Pausenzeit 18 Min.).</a:t>
            </a:r>
          </a:p>
          <a:p>
            <a:pPr lvl="1" eaLnBrk="1" hangingPunct="1">
              <a:lnSpc>
                <a:spcPct val="90000"/>
              </a:lnSpc>
              <a:buFont typeface="Arial" panose="020B0604020202020204" pitchFamily="34" charset="0"/>
              <a:buChar char="•"/>
              <a:defRPr/>
            </a:pPr>
            <a:endParaRPr lang="de-DE" altLang="de-DE" sz="2000" dirty="0">
              <a:solidFill>
                <a:srgbClr val="002C88"/>
              </a:solidFill>
              <a:latin typeface="+mn-lt"/>
            </a:endParaRPr>
          </a:p>
          <a:p>
            <a:pPr marL="114300" lvl="1" indent="0" eaLnBrk="1" hangingPunct="1">
              <a:lnSpc>
                <a:spcPct val="90000"/>
              </a:lnSpc>
              <a:defRPr/>
            </a:pPr>
            <a:endParaRPr lang="de-DE" altLang="de-DE" sz="2000" dirty="0">
              <a:solidFill>
                <a:srgbClr val="002C88"/>
              </a:solidFill>
              <a:latin typeface="+mn-lt"/>
            </a:endParaRPr>
          </a:p>
        </p:txBody>
      </p:sp>
      <p:sp>
        <p:nvSpPr>
          <p:cNvPr id="9" name="Textfeld 8">
            <a:extLst>
              <a:ext uri="{FF2B5EF4-FFF2-40B4-BE49-F238E27FC236}">
                <a16:creationId xmlns:a16="http://schemas.microsoft.com/office/drawing/2014/main" id="{C923E728-5CF9-1BD5-8B91-C9A65451B5C6}"/>
              </a:ext>
            </a:extLst>
          </p:cNvPr>
          <p:cNvSpPr txBox="1">
            <a:spLocks noChangeArrowheads="1"/>
          </p:cNvSpPr>
          <p:nvPr/>
        </p:nvSpPr>
        <p:spPr bwMode="auto">
          <a:xfrm>
            <a:off x="1352600" y="3573016"/>
            <a:ext cx="5976664" cy="646331"/>
          </a:xfrm>
          <a:prstGeom prst="rect">
            <a:avLst/>
          </a:prstGeom>
          <a:noFill/>
          <a:ln>
            <a:noFill/>
          </a:ln>
        </p:spPr>
        <p:txBody>
          <a:bodyPr wrap="square">
            <a:spAutoFit/>
          </a:bodyPr>
          <a:lstStyle>
            <a:lvl1pPr marL="342900" indent="-342900">
              <a:defRPr>
                <a:solidFill>
                  <a:schemeClr val="tx1"/>
                </a:solidFill>
                <a:latin typeface="Calibri" panose="020F0502020204030204" pitchFamily="34" charset="0"/>
              </a:defRPr>
            </a:lvl1pPr>
            <a:lvl2pPr indent="-34290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114300" lvl="1" indent="0" eaLnBrk="1" hangingPunct="1">
              <a:lnSpc>
                <a:spcPct val="90000"/>
              </a:lnSpc>
              <a:defRPr/>
            </a:pPr>
            <a:endParaRPr lang="de-DE" altLang="de-DE" sz="2000" dirty="0">
              <a:solidFill>
                <a:srgbClr val="002C88"/>
              </a:solidFill>
              <a:latin typeface="+mn-lt"/>
            </a:endParaRPr>
          </a:p>
          <a:p>
            <a:pPr lvl="1" eaLnBrk="1" hangingPunct="1">
              <a:lnSpc>
                <a:spcPct val="90000"/>
              </a:lnSpc>
              <a:buFont typeface="Arial" panose="020B0604020202020204" pitchFamily="34" charset="0"/>
              <a:buChar char="•"/>
              <a:defRPr/>
            </a:pPr>
            <a:r>
              <a:rPr lang="de-DE" altLang="de-DE" sz="2000" dirty="0">
                <a:solidFill>
                  <a:srgbClr val="002C88"/>
                </a:solidFill>
                <a:latin typeface="+mn-lt"/>
              </a:rPr>
              <a:t>Aktuelle Spielzeit während des Spieles.</a:t>
            </a:r>
          </a:p>
        </p:txBody>
      </p:sp>
      <p:sp>
        <p:nvSpPr>
          <p:cNvPr id="11" name="Textfeld 10">
            <a:extLst>
              <a:ext uri="{FF2B5EF4-FFF2-40B4-BE49-F238E27FC236}">
                <a16:creationId xmlns:a16="http://schemas.microsoft.com/office/drawing/2014/main" id="{29DB4BA2-83DE-DB00-350A-F57659860DA3}"/>
              </a:ext>
            </a:extLst>
          </p:cNvPr>
          <p:cNvSpPr txBox="1">
            <a:spLocks noChangeArrowheads="1"/>
          </p:cNvSpPr>
          <p:nvPr/>
        </p:nvSpPr>
        <p:spPr bwMode="auto">
          <a:xfrm>
            <a:off x="1352600" y="4139788"/>
            <a:ext cx="7704856" cy="1200329"/>
          </a:xfrm>
          <a:prstGeom prst="rect">
            <a:avLst/>
          </a:prstGeom>
          <a:noFill/>
          <a:ln>
            <a:noFill/>
          </a:ln>
        </p:spPr>
        <p:txBody>
          <a:bodyPr wrap="square">
            <a:spAutoFit/>
          </a:bodyPr>
          <a:lstStyle>
            <a:lvl1pPr marL="342900" indent="-342900">
              <a:defRPr>
                <a:solidFill>
                  <a:schemeClr val="tx1"/>
                </a:solidFill>
                <a:latin typeface="Calibri" panose="020F0502020204030204" pitchFamily="34" charset="0"/>
              </a:defRPr>
            </a:lvl1pPr>
            <a:lvl2pPr indent="-34290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114300" lvl="1" indent="0" eaLnBrk="1" hangingPunct="1">
              <a:lnSpc>
                <a:spcPct val="90000"/>
              </a:lnSpc>
              <a:defRPr/>
            </a:pPr>
            <a:endParaRPr lang="de-DE" altLang="de-DE" sz="2000" dirty="0">
              <a:solidFill>
                <a:srgbClr val="002C88"/>
              </a:solidFill>
              <a:latin typeface="+mn-lt"/>
            </a:endParaRPr>
          </a:p>
          <a:p>
            <a:pPr lvl="1" eaLnBrk="1" hangingPunct="1">
              <a:lnSpc>
                <a:spcPct val="90000"/>
              </a:lnSpc>
              <a:buFont typeface="Arial" panose="020B0604020202020204" pitchFamily="34" charset="0"/>
              <a:buChar char="•"/>
              <a:defRPr/>
            </a:pPr>
            <a:r>
              <a:rPr lang="de-DE" altLang="de-DE" sz="2000" dirty="0">
                <a:solidFill>
                  <a:srgbClr val="002C88"/>
                </a:solidFill>
                <a:latin typeface="+mn-lt"/>
              </a:rPr>
              <a:t>Beginn und Ende aller Strafen und Kontrolle der Strafzeiten auf der Anzeigetafel.</a:t>
            </a:r>
          </a:p>
          <a:p>
            <a:pPr marL="114300" lvl="1" indent="0" eaLnBrk="1" hangingPunct="1">
              <a:lnSpc>
                <a:spcPct val="90000"/>
              </a:lnSpc>
              <a:defRPr/>
            </a:pPr>
            <a:endParaRPr lang="de-DE" altLang="de-DE" sz="2000" dirty="0">
              <a:solidFill>
                <a:srgbClr val="002C88"/>
              </a:solidFill>
              <a:latin typeface="+mn-lt"/>
            </a:endParaRPr>
          </a:p>
        </p:txBody>
      </p:sp>
      <p:sp>
        <p:nvSpPr>
          <p:cNvPr id="13" name="Textfeld 12">
            <a:extLst>
              <a:ext uri="{FF2B5EF4-FFF2-40B4-BE49-F238E27FC236}">
                <a16:creationId xmlns:a16="http://schemas.microsoft.com/office/drawing/2014/main" id="{D7CAC5A8-5748-5F56-CC30-64FF72FBDD74}"/>
              </a:ext>
            </a:extLst>
          </p:cNvPr>
          <p:cNvSpPr txBox="1">
            <a:spLocks noChangeArrowheads="1"/>
          </p:cNvSpPr>
          <p:nvPr/>
        </p:nvSpPr>
        <p:spPr bwMode="auto">
          <a:xfrm>
            <a:off x="1352600" y="4706938"/>
            <a:ext cx="6175325" cy="1477328"/>
          </a:xfrm>
          <a:prstGeom prst="rect">
            <a:avLst/>
          </a:prstGeom>
          <a:noFill/>
          <a:ln>
            <a:noFill/>
          </a:ln>
        </p:spPr>
        <p:txBody>
          <a:bodyPr wrap="square">
            <a:spAutoFit/>
          </a:bodyPr>
          <a:lstStyle>
            <a:lvl1pPr marL="342900" indent="-342900">
              <a:defRPr>
                <a:solidFill>
                  <a:schemeClr val="tx1"/>
                </a:solidFill>
                <a:latin typeface="Calibri" panose="020F0502020204030204" pitchFamily="34" charset="0"/>
              </a:defRPr>
            </a:lvl1pPr>
            <a:lvl2pPr indent="-34290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114300" lvl="1" indent="0" eaLnBrk="1" hangingPunct="1">
              <a:lnSpc>
                <a:spcPct val="90000"/>
              </a:lnSpc>
              <a:defRPr/>
            </a:pPr>
            <a:endParaRPr lang="de-DE" altLang="de-DE" sz="2000" dirty="0">
              <a:solidFill>
                <a:srgbClr val="002C88"/>
              </a:solidFill>
              <a:latin typeface="+mn-lt"/>
            </a:endParaRPr>
          </a:p>
          <a:p>
            <a:pPr lvl="1" eaLnBrk="1" hangingPunct="1">
              <a:lnSpc>
                <a:spcPct val="90000"/>
              </a:lnSpc>
              <a:buFont typeface="Arial" panose="020B0604020202020204" pitchFamily="34" charset="0"/>
              <a:buChar char="•"/>
              <a:defRPr/>
            </a:pPr>
            <a:endParaRPr lang="de-DE" altLang="de-DE" sz="2000" dirty="0">
              <a:solidFill>
                <a:srgbClr val="002C88"/>
              </a:solidFill>
              <a:latin typeface="+mn-lt"/>
            </a:endParaRPr>
          </a:p>
          <a:p>
            <a:pPr lvl="1" eaLnBrk="1" hangingPunct="1">
              <a:lnSpc>
                <a:spcPct val="90000"/>
              </a:lnSpc>
              <a:buFont typeface="Arial" panose="020B0604020202020204" pitchFamily="34" charset="0"/>
              <a:buChar char="•"/>
              <a:defRPr/>
            </a:pPr>
            <a:r>
              <a:rPr lang="de-DE" altLang="de-DE" sz="2000" dirty="0">
                <a:solidFill>
                  <a:srgbClr val="002C88"/>
                </a:solidFill>
                <a:latin typeface="+mn-lt"/>
              </a:rPr>
              <a:t>Beginn und Ende der Auszeit (Time-Out).</a:t>
            </a:r>
          </a:p>
          <a:p>
            <a:pPr lvl="1" eaLnBrk="1" hangingPunct="1">
              <a:lnSpc>
                <a:spcPct val="90000"/>
              </a:lnSpc>
              <a:buFont typeface="Arial" panose="020B0604020202020204" pitchFamily="34" charset="0"/>
              <a:buChar char="•"/>
              <a:defRPr/>
            </a:pPr>
            <a:endParaRPr lang="de-DE" altLang="de-DE" sz="2000" dirty="0">
              <a:solidFill>
                <a:srgbClr val="002C88"/>
              </a:solidFill>
              <a:latin typeface="+mn-lt"/>
            </a:endParaRPr>
          </a:p>
          <a:p>
            <a:pPr lvl="1" eaLnBrk="1" hangingPunct="1">
              <a:lnSpc>
                <a:spcPct val="90000"/>
              </a:lnSpc>
              <a:buFont typeface="Arial" panose="020B0604020202020204" pitchFamily="34" charset="0"/>
              <a:buChar char="•"/>
              <a:defRPr/>
            </a:pPr>
            <a:r>
              <a:rPr lang="de-DE" altLang="de-DE" sz="2000" dirty="0">
                <a:solidFill>
                  <a:srgbClr val="002C88"/>
                </a:solidFill>
                <a:latin typeface="+mn-lt"/>
              </a:rPr>
              <a:t>Unterstützung bei der Korrektur von Zeitfehlern.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a:extLst>
              <a:ext uri="{FF2B5EF4-FFF2-40B4-BE49-F238E27FC236}">
                <a16:creationId xmlns:a16="http://schemas.microsoft.com/office/drawing/2014/main" id="{D42647C4-43C3-8F9C-D614-DDD388086D0B}"/>
              </a:ext>
            </a:extLst>
          </p:cNvPr>
          <p:cNvSpPr>
            <a:spLocks noGrp="1" noChangeArrowheads="1"/>
          </p:cNvSpPr>
          <p:nvPr>
            <p:ph type="title"/>
          </p:nvPr>
        </p:nvSpPr>
        <p:spPr>
          <a:xfrm>
            <a:off x="-87560" y="-59456"/>
            <a:ext cx="10081120" cy="1112192"/>
          </a:xfrm>
        </p:spPr>
        <p:txBody>
          <a:bodyPr rtlCol="0">
            <a:normAutofit/>
          </a:bodyPr>
          <a:lstStyle/>
          <a:p>
            <a:pPr algn="ctr" fontAlgn="auto">
              <a:spcAft>
                <a:spcPts val="0"/>
              </a:spcAft>
              <a:defRPr/>
            </a:pPr>
            <a:r>
              <a:rPr lang="de-DE" altLang="de-DE" sz="3400" b="1" dirty="0">
                <a:solidFill>
                  <a:srgbClr val="CD9730"/>
                </a:solidFill>
              </a:rPr>
              <a:t>Aufgaben des Spielzeitnehmers</a:t>
            </a:r>
          </a:p>
        </p:txBody>
      </p:sp>
      <p:sp>
        <p:nvSpPr>
          <p:cNvPr id="11267" name="Rectangle 3">
            <a:extLst>
              <a:ext uri="{FF2B5EF4-FFF2-40B4-BE49-F238E27FC236}">
                <a16:creationId xmlns:a16="http://schemas.microsoft.com/office/drawing/2014/main" id="{586C7A2E-8A09-CF9D-5F8C-F7A8AF3C2373}"/>
              </a:ext>
            </a:extLst>
          </p:cNvPr>
          <p:cNvSpPr>
            <a:spLocks noGrp="1" noChangeArrowheads="1"/>
          </p:cNvSpPr>
          <p:nvPr>
            <p:ph idx="1"/>
          </p:nvPr>
        </p:nvSpPr>
        <p:spPr>
          <a:xfrm>
            <a:off x="632520" y="1943100"/>
            <a:ext cx="8496944" cy="928688"/>
          </a:xfrm>
        </p:spPr>
        <p:txBody>
          <a:bodyPr rtlCol="0">
            <a:normAutofit/>
          </a:bodyPr>
          <a:lstStyle/>
          <a:p>
            <a:pPr algn="just" fontAlgn="auto">
              <a:spcAft>
                <a:spcPts val="0"/>
              </a:spcAft>
              <a:defRPr/>
            </a:pPr>
            <a:r>
              <a:rPr lang="de-DE" altLang="de-DE" sz="2000" dirty="0">
                <a:solidFill>
                  <a:srgbClr val="002C88"/>
                </a:solidFill>
                <a:cs typeface="Arial" panose="020B0604020202020204" pitchFamily="34" charset="0"/>
              </a:rPr>
              <a:t>Verfügt das Stadion über kein automatisches Signalhorn/Sirene so signalisiert der Spielzeitnehmer mit einem geeigneten Signalgeber das Ende eines Drittels.</a:t>
            </a:r>
          </a:p>
        </p:txBody>
      </p:sp>
      <p:sp>
        <p:nvSpPr>
          <p:cNvPr id="3" name="Textfeld 2">
            <a:extLst>
              <a:ext uri="{FF2B5EF4-FFF2-40B4-BE49-F238E27FC236}">
                <a16:creationId xmlns:a16="http://schemas.microsoft.com/office/drawing/2014/main" id="{8406D3AA-9C1E-B727-F25A-516BA1CE552B}"/>
              </a:ext>
            </a:extLst>
          </p:cNvPr>
          <p:cNvSpPr txBox="1">
            <a:spLocks noChangeArrowheads="1"/>
          </p:cNvSpPr>
          <p:nvPr/>
        </p:nvSpPr>
        <p:spPr bwMode="auto">
          <a:xfrm>
            <a:off x="560512" y="3212976"/>
            <a:ext cx="8496944" cy="646331"/>
          </a:xfrm>
          <a:prstGeom prst="rect">
            <a:avLst/>
          </a:prstGeom>
          <a:noFill/>
          <a:ln>
            <a:noFill/>
          </a:ln>
        </p:spPr>
        <p:txBody>
          <a:bodyPr wrap="square">
            <a:spAutoFit/>
          </a:bodyPr>
          <a:lstStyle>
            <a:lvl1pPr marL="342900" indent="-3429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lnSpc>
                <a:spcPct val="90000"/>
              </a:lnSpc>
              <a:buFont typeface="Arial" panose="020B0604020202020204" pitchFamily="34" charset="0"/>
              <a:buChar char="•"/>
              <a:defRPr/>
            </a:pPr>
            <a:r>
              <a:rPr lang="de-DE" altLang="de-DE" sz="2000" dirty="0">
                <a:solidFill>
                  <a:srgbClr val="002C88"/>
                </a:solidFill>
                <a:latin typeface="+mn-lt"/>
              </a:rPr>
              <a:t>Der Spielzeitnehmer informiert die Offiziellen beider Mannschaften sowie die Schiedsrichter </a:t>
            </a:r>
            <a:r>
              <a:rPr lang="de-DE" altLang="de-DE" sz="2000" b="1" dirty="0">
                <a:solidFill>
                  <a:srgbClr val="002C88"/>
                </a:solidFill>
                <a:latin typeface="+mn-lt"/>
              </a:rPr>
              <a:t>3 Minuten </a:t>
            </a:r>
            <a:r>
              <a:rPr lang="de-DE" altLang="de-DE" sz="2000" dirty="0">
                <a:solidFill>
                  <a:srgbClr val="002C88"/>
                </a:solidFill>
                <a:latin typeface="+mn-lt"/>
              </a:rPr>
              <a:t>vor Beginn des 2. und 3. Spieldrittels.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36A908-E940-F774-BA35-F655F036BBC0}"/>
            </a:ext>
          </a:extLst>
        </p:cNvPr>
        <p:cNvGrpSpPr/>
        <p:nvPr/>
      </p:nvGrpSpPr>
      <p:grpSpPr>
        <a:xfrm>
          <a:off x="0" y="0"/>
          <a:ext cx="0" cy="0"/>
          <a:chOff x="0" y="0"/>
          <a:chExt cx="0" cy="0"/>
        </a:xfrm>
      </p:grpSpPr>
      <p:sp>
        <p:nvSpPr>
          <p:cNvPr id="12290" name="Rectangle 2">
            <a:extLst>
              <a:ext uri="{FF2B5EF4-FFF2-40B4-BE49-F238E27FC236}">
                <a16:creationId xmlns:a16="http://schemas.microsoft.com/office/drawing/2014/main" id="{0DA05339-661D-D13B-431F-9508A8EA78E2}"/>
              </a:ext>
            </a:extLst>
          </p:cNvPr>
          <p:cNvSpPr>
            <a:spLocks noGrp="1" noChangeArrowheads="1"/>
          </p:cNvSpPr>
          <p:nvPr>
            <p:ph type="title"/>
          </p:nvPr>
        </p:nvSpPr>
        <p:spPr>
          <a:xfrm>
            <a:off x="-87560" y="-99392"/>
            <a:ext cx="10081120" cy="1152128"/>
          </a:xfrm>
        </p:spPr>
        <p:txBody>
          <a:bodyPr rtlCol="0">
            <a:normAutofit/>
          </a:bodyPr>
          <a:lstStyle/>
          <a:p>
            <a:pPr algn="ctr" fontAlgn="auto">
              <a:spcAft>
                <a:spcPts val="0"/>
              </a:spcAft>
              <a:defRPr/>
            </a:pPr>
            <a:r>
              <a:rPr lang="de-DE" altLang="de-DE" sz="3400" b="1" dirty="0">
                <a:solidFill>
                  <a:srgbClr val="CD9730"/>
                </a:solidFill>
              </a:rPr>
              <a:t>Aufgaben des Punktrichters</a:t>
            </a:r>
          </a:p>
        </p:txBody>
      </p:sp>
      <p:sp>
        <p:nvSpPr>
          <p:cNvPr id="9219" name="Rectangle 3">
            <a:extLst>
              <a:ext uri="{FF2B5EF4-FFF2-40B4-BE49-F238E27FC236}">
                <a16:creationId xmlns:a16="http://schemas.microsoft.com/office/drawing/2014/main" id="{8919CA64-6801-9C40-DA4D-8B9EAA15AE81}"/>
              </a:ext>
            </a:extLst>
          </p:cNvPr>
          <p:cNvSpPr>
            <a:spLocks noGrp="1" noChangeArrowheads="1"/>
          </p:cNvSpPr>
          <p:nvPr>
            <p:ph idx="1"/>
          </p:nvPr>
        </p:nvSpPr>
        <p:spPr>
          <a:xfrm>
            <a:off x="0" y="1254150"/>
            <a:ext cx="9993560" cy="374650"/>
          </a:xfrm>
        </p:spPr>
        <p:txBody>
          <a:bodyPr rtlCol="0">
            <a:noAutofit/>
          </a:bodyPr>
          <a:lstStyle/>
          <a:p>
            <a:pPr marL="0" indent="0" algn="ctr" fontAlgn="auto">
              <a:spcAft>
                <a:spcPts val="0"/>
              </a:spcAft>
              <a:buFont typeface="Arial" panose="020B0604020202020204" pitchFamily="34" charset="0"/>
              <a:buNone/>
              <a:defRPr/>
            </a:pPr>
            <a:r>
              <a:rPr lang="de-DE" altLang="de-DE" b="1" dirty="0">
                <a:solidFill>
                  <a:srgbClr val="002C88"/>
                </a:solidFill>
              </a:rPr>
              <a:t>Zusammenarbeit mit den Schiedsrichtern</a:t>
            </a:r>
          </a:p>
        </p:txBody>
      </p:sp>
      <p:sp>
        <p:nvSpPr>
          <p:cNvPr id="3" name="Textfeld 2">
            <a:extLst>
              <a:ext uri="{FF2B5EF4-FFF2-40B4-BE49-F238E27FC236}">
                <a16:creationId xmlns:a16="http://schemas.microsoft.com/office/drawing/2014/main" id="{E3BAF633-5FEF-3BB5-4BEB-4C42BB2AF90A}"/>
              </a:ext>
            </a:extLst>
          </p:cNvPr>
          <p:cNvSpPr txBox="1">
            <a:spLocks noChangeArrowheads="1"/>
          </p:cNvSpPr>
          <p:nvPr/>
        </p:nvSpPr>
        <p:spPr bwMode="auto">
          <a:xfrm>
            <a:off x="848544" y="2084388"/>
            <a:ext cx="8136904" cy="4708981"/>
          </a:xfrm>
          <a:prstGeom prst="rect">
            <a:avLst/>
          </a:prstGeom>
          <a:noFill/>
          <a:ln>
            <a:noFill/>
          </a:ln>
        </p:spPr>
        <p:txBody>
          <a:bodyPr wrap="square">
            <a:spAutoFit/>
          </a:bodyPr>
          <a:lstStyle>
            <a:lvl1pPr marL="342900" indent="-3429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buFontTx/>
              <a:buChar char="•"/>
              <a:defRPr/>
            </a:pPr>
            <a:r>
              <a:rPr lang="de-DE" altLang="de-DE" sz="2000" dirty="0">
                <a:solidFill>
                  <a:srgbClr val="002C88"/>
                </a:solidFill>
                <a:latin typeface="+mn-lt"/>
              </a:rPr>
              <a:t>Die Schiedsrichter entscheidet, wann die Uhr gestartet und gestoppt wird. </a:t>
            </a:r>
          </a:p>
          <a:p>
            <a:pPr algn="just" eaLnBrk="1" hangingPunct="1">
              <a:buFontTx/>
              <a:buChar char="•"/>
              <a:defRPr/>
            </a:pPr>
            <a:endParaRPr lang="de-DE" altLang="de-DE" sz="2000" dirty="0">
              <a:solidFill>
                <a:srgbClr val="002C88"/>
              </a:solidFill>
              <a:latin typeface="+mn-lt"/>
            </a:endParaRPr>
          </a:p>
          <a:p>
            <a:pPr algn="just" eaLnBrk="1" hangingPunct="1">
              <a:buFontTx/>
              <a:buChar char="•"/>
              <a:defRPr/>
            </a:pPr>
            <a:r>
              <a:rPr lang="de-DE" altLang="de-DE" sz="2000" dirty="0">
                <a:solidFill>
                  <a:srgbClr val="002C88"/>
                </a:solidFill>
                <a:latin typeface="+mn-lt"/>
              </a:rPr>
              <a:t>Bei Unklarheiten über Restspielzeit oder Strafzeiten informiert der Zeitnehmer die Schiedsrichter.</a:t>
            </a:r>
          </a:p>
          <a:p>
            <a:pPr algn="just" eaLnBrk="1" hangingPunct="1">
              <a:buFontTx/>
              <a:buChar char="•"/>
              <a:defRPr/>
            </a:pPr>
            <a:endParaRPr lang="de-DE" altLang="de-DE" sz="2000" dirty="0">
              <a:solidFill>
                <a:srgbClr val="002C88"/>
              </a:solidFill>
              <a:latin typeface="+mn-lt"/>
            </a:endParaRPr>
          </a:p>
          <a:p>
            <a:pPr algn="just" eaLnBrk="1" hangingPunct="1">
              <a:buFontTx/>
              <a:buChar char="•"/>
              <a:defRPr/>
            </a:pPr>
            <a:r>
              <a:rPr lang="de-DE" altLang="de-DE" sz="2000" dirty="0">
                <a:solidFill>
                  <a:srgbClr val="002C88"/>
                </a:solidFill>
                <a:latin typeface="+mn-lt"/>
              </a:rPr>
              <a:t>Nach besonderen Spielsituationen passt der Zeitnehmer die Spielzeit entsprechend den Anweisungen der Schiedsrichter an. </a:t>
            </a:r>
          </a:p>
          <a:p>
            <a:pPr algn="just" eaLnBrk="1" hangingPunct="1">
              <a:buFontTx/>
              <a:buChar char="•"/>
              <a:defRPr/>
            </a:pPr>
            <a:endParaRPr lang="de-DE" altLang="de-DE" sz="2000" dirty="0">
              <a:solidFill>
                <a:srgbClr val="002C88"/>
              </a:solidFill>
              <a:latin typeface="+mn-lt"/>
            </a:endParaRPr>
          </a:p>
          <a:p>
            <a:pPr marL="0" indent="0" eaLnBrk="1" hangingPunct="1">
              <a:defRPr/>
            </a:pPr>
            <a:endParaRPr lang="de-DE" altLang="de-DE" sz="2000" dirty="0">
              <a:solidFill>
                <a:srgbClr val="002C88"/>
              </a:solidFill>
              <a:latin typeface="+mn-lt"/>
            </a:endParaRPr>
          </a:p>
          <a:p>
            <a:pPr eaLnBrk="1" hangingPunct="1">
              <a:buFontTx/>
              <a:buChar char="•"/>
              <a:defRPr/>
            </a:pPr>
            <a:endParaRPr lang="de-DE" altLang="de-DE" sz="2000" dirty="0">
              <a:solidFill>
                <a:srgbClr val="002C88"/>
              </a:solidFill>
              <a:latin typeface="+mn-lt"/>
            </a:endParaRPr>
          </a:p>
          <a:p>
            <a:pPr eaLnBrk="1" hangingPunct="1">
              <a:buFontTx/>
              <a:buChar char="•"/>
              <a:defRPr/>
            </a:pPr>
            <a:endParaRPr lang="de-DE" altLang="de-DE" sz="2000" dirty="0">
              <a:solidFill>
                <a:srgbClr val="002C88"/>
              </a:solidFill>
              <a:latin typeface="+mn-lt"/>
            </a:endParaRPr>
          </a:p>
          <a:p>
            <a:pPr eaLnBrk="1" hangingPunct="1">
              <a:buFontTx/>
              <a:buChar char="•"/>
              <a:defRPr/>
            </a:pPr>
            <a:endParaRPr lang="de-DE" altLang="de-DE" sz="2000" dirty="0">
              <a:solidFill>
                <a:srgbClr val="002C88"/>
              </a:solidFill>
              <a:latin typeface="+mn-lt"/>
            </a:endParaRPr>
          </a:p>
          <a:p>
            <a:pPr eaLnBrk="1" hangingPunct="1">
              <a:buFontTx/>
              <a:buChar char="•"/>
              <a:defRPr/>
            </a:pPr>
            <a:endParaRPr lang="de-DE" altLang="de-DE" sz="2000" dirty="0">
              <a:solidFill>
                <a:srgbClr val="002C88"/>
              </a:solidFill>
              <a:latin typeface="+mn-lt"/>
            </a:endParaRPr>
          </a:p>
          <a:p>
            <a:pPr eaLnBrk="1" hangingPunct="1">
              <a:buFontTx/>
              <a:buChar char="•"/>
              <a:defRPr/>
            </a:pPr>
            <a:endParaRPr lang="de-DE" altLang="de-DE" sz="2000" dirty="0">
              <a:solidFill>
                <a:srgbClr val="002C88"/>
              </a:solidFill>
              <a:latin typeface="+mn-lt"/>
            </a:endParaRPr>
          </a:p>
        </p:txBody>
      </p:sp>
    </p:spTree>
    <p:extLst>
      <p:ext uri="{BB962C8B-B14F-4D97-AF65-F5344CB8AC3E}">
        <p14:creationId xmlns:p14="http://schemas.microsoft.com/office/powerpoint/2010/main" val="15273750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id="{719DF09E-F8E4-8CA5-A203-B2C3831931C6}"/>
              </a:ext>
            </a:extLst>
          </p:cNvPr>
          <p:cNvSpPr>
            <a:spLocks noGrp="1" noChangeArrowheads="1"/>
          </p:cNvSpPr>
          <p:nvPr>
            <p:ph type="title"/>
          </p:nvPr>
        </p:nvSpPr>
        <p:spPr>
          <a:xfrm>
            <a:off x="-87560" y="-99392"/>
            <a:ext cx="10081120" cy="1204293"/>
          </a:xfrm>
        </p:spPr>
        <p:txBody>
          <a:bodyPr rtlCol="0">
            <a:normAutofit/>
          </a:bodyPr>
          <a:lstStyle/>
          <a:p>
            <a:pPr algn="ctr" fontAlgn="auto">
              <a:spcAft>
                <a:spcPts val="0"/>
              </a:spcAft>
              <a:defRPr/>
            </a:pPr>
            <a:r>
              <a:rPr lang="de-DE" altLang="de-DE" sz="3400" b="1" dirty="0">
                <a:solidFill>
                  <a:srgbClr val="CD9730"/>
                </a:solidFill>
              </a:rPr>
              <a:t>Aufgaben des Stadionsprechers</a:t>
            </a:r>
          </a:p>
        </p:txBody>
      </p:sp>
      <p:sp>
        <p:nvSpPr>
          <p:cNvPr id="12291" name="Rectangle 3">
            <a:extLst>
              <a:ext uri="{FF2B5EF4-FFF2-40B4-BE49-F238E27FC236}">
                <a16:creationId xmlns:a16="http://schemas.microsoft.com/office/drawing/2014/main" id="{A430D99E-23D0-5383-EF3D-FB6198C8A1C0}"/>
              </a:ext>
            </a:extLst>
          </p:cNvPr>
          <p:cNvSpPr>
            <a:spLocks noGrp="1" noChangeArrowheads="1"/>
          </p:cNvSpPr>
          <p:nvPr>
            <p:ph idx="1"/>
          </p:nvPr>
        </p:nvSpPr>
        <p:spPr>
          <a:xfrm>
            <a:off x="560512" y="1340768"/>
            <a:ext cx="8208912" cy="864096"/>
          </a:xfrm>
        </p:spPr>
        <p:txBody>
          <a:bodyPr rtlCol="0">
            <a:normAutofit/>
          </a:bodyPr>
          <a:lstStyle/>
          <a:p>
            <a:pPr marL="0" indent="0" algn="ctr" fontAlgn="auto">
              <a:lnSpc>
                <a:spcPct val="80000"/>
              </a:lnSpc>
              <a:spcAft>
                <a:spcPts val="0"/>
              </a:spcAft>
              <a:buFont typeface="Arial" panose="020B0604020202020204" pitchFamily="34" charset="0"/>
              <a:buNone/>
              <a:defRPr/>
            </a:pPr>
            <a:r>
              <a:rPr lang="de-DE" altLang="de-DE" sz="2400" b="1" dirty="0">
                <a:solidFill>
                  <a:srgbClr val="002C88"/>
                </a:solidFill>
                <a:cs typeface="Arial" panose="020B0604020202020204" pitchFamily="34" charset="0"/>
              </a:rPr>
              <a:t>Der Stadionsprecher informiert über das Mikrofon die Zuschauer, Mannschafen und Offizielle.</a:t>
            </a:r>
          </a:p>
          <a:p>
            <a:pPr fontAlgn="auto">
              <a:lnSpc>
                <a:spcPct val="80000"/>
              </a:lnSpc>
              <a:spcAft>
                <a:spcPts val="0"/>
              </a:spcAft>
              <a:defRPr/>
            </a:pPr>
            <a:endParaRPr lang="de-DE" altLang="de-DE" sz="1950" b="1" dirty="0"/>
          </a:p>
          <a:p>
            <a:pPr marL="0" indent="0" fontAlgn="auto">
              <a:lnSpc>
                <a:spcPct val="80000"/>
              </a:lnSpc>
              <a:spcAft>
                <a:spcPts val="0"/>
              </a:spcAft>
              <a:buNone/>
              <a:defRPr/>
            </a:pPr>
            <a:endParaRPr lang="de-DE" altLang="de-DE" sz="1950" dirty="0"/>
          </a:p>
        </p:txBody>
      </p:sp>
      <p:sp>
        <p:nvSpPr>
          <p:cNvPr id="3" name="Textfeld 2">
            <a:extLst>
              <a:ext uri="{FF2B5EF4-FFF2-40B4-BE49-F238E27FC236}">
                <a16:creationId xmlns:a16="http://schemas.microsoft.com/office/drawing/2014/main" id="{930043C3-F284-69D1-0A7B-087F4061AE94}"/>
              </a:ext>
            </a:extLst>
          </p:cNvPr>
          <p:cNvSpPr txBox="1">
            <a:spLocks noChangeArrowheads="1"/>
          </p:cNvSpPr>
          <p:nvPr/>
        </p:nvSpPr>
        <p:spPr bwMode="auto">
          <a:xfrm>
            <a:off x="1793875" y="2426921"/>
            <a:ext cx="6318250" cy="3791807"/>
          </a:xfrm>
          <a:prstGeom prst="rect">
            <a:avLst/>
          </a:prstGeom>
          <a:noFill/>
          <a:ln>
            <a:noFill/>
          </a:ln>
        </p:spPr>
        <p:txBody>
          <a:bodyPr wrap="square">
            <a:spAutoFit/>
          </a:bodyPr>
          <a:lstStyle>
            <a:lvl1pPr marL="342900" indent="-3429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800100" lvl="1" indent="-342900" algn="just" eaLnBrk="1" hangingPunct="1">
              <a:lnSpc>
                <a:spcPct val="80000"/>
              </a:lnSpc>
              <a:buFont typeface="Arial" panose="020B0604020202020204" pitchFamily="34" charset="0"/>
              <a:buChar char="•"/>
              <a:defRPr/>
            </a:pPr>
            <a:r>
              <a:rPr lang="de-DE" altLang="de-DE" sz="2000" dirty="0">
                <a:solidFill>
                  <a:srgbClr val="002C88"/>
                </a:solidFill>
                <a:latin typeface="+mn-lt"/>
              </a:rPr>
              <a:t>Vor Spielbeginn Mannschaftsaufstellungen</a:t>
            </a:r>
          </a:p>
          <a:p>
            <a:pPr marL="800100" lvl="1" indent="-342900" algn="just" eaLnBrk="1" hangingPunct="1">
              <a:lnSpc>
                <a:spcPct val="80000"/>
              </a:lnSpc>
              <a:buFont typeface="Arial" panose="020B0604020202020204" pitchFamily="34" charset="0"/>
              <a:buChar char="•"/>
              <a:defRPr/>
            </a:pPr>
            <a:endParaRPr lang="de-DE" altLang="de-DE" sz="2000" dirty="0">
              <a:solidFill>
                <a:srgbClr val="002C88"/>
              </a:solidFill>
              <a:latin typeface="+mn-lt"/>
            </a:endParaRPr>
          </a:p>
          <a:p>
            <a:pPr marL="800100" lvl="1" indent="-342900" algn="just" eaLnBrk="1" hangingPunct="1">
              <a:lnSpc>
                <a:spcPct val="80000"/>
              </a:lnSpc>
              <a:buFont typeface="Arial" panose="020B0604020202020204" pitchFamily="34" charset="0"/>
              <a:buChar char="•"/>
              <a:defRPr/>
            </a:pPr>
            <a:r>
              <a:rPr lang="de-DE" altLang="de-DE" sz="2000" dirty="0">
                <a:solidFill>
                  <a:srgbClr val="002C88"/>
                </a:solidFill>
                <a:latin typeface="+mn-lt"/>
              </a:rPr>
              <a:t>Ansage von Toren, Torschützen und Assistenten</a:t>
            </a:r>
          </a:p>
          <a:p>
            <a:pPr marL="800100" lvl="1" indent="-342900" algn="just" eaLnBrk="1" hangingPunct="1">
              <a:lnSpc>
                <a:spcPct val="80000"/>
              </a:lnSpc>
              <a:buFont typeface="Arial" panose="020B0604020202020204" pitchFamily="34" charset="0"/>
              <a:buChar char="•"/>
              <a:defRPr/>
            </a:pPr>
            <a:endParaRPr lang="de-DE" altLang="de-DE" sz="2000" dirty="0">
              <a:solidFill>
                <a:srgbClr val="002C88"/>
              </a:solidFill>
              <a:latin typeface="+mn-lt"/>
            </a:endParaRPr>
          </a:p>
          <a:p>
            <a:pPr marL="800100" lvl="1" indent="-342900" algn="just" eaLnBrk="1" hangingPunct="1">
              <a:lnSpc>
                <a:spcPct val="80000"/>
              </a:lnSpc>
              <a:buFont typeface="Arial" panose="020B0604020202020204" pitchFamily="34" charset="0"/>
              <a:buChar char="•"/>
              <a:defRPr/>
            </a:pPr>
            <a:r>
              <a:rPr lang="de-DE" altLang="de-DE" sz="2000" dirty="0">
                <a:solidFill>
                  <a:srgbClr val="002C88"/>
                </a:solidFill>
                <a:latin typeface="+mn-lt"/>
              </a:rPr>
              <a:t>Ansage von Strafen einschließlich Dauer und Grund</a:t>
            </a:r>
          </a:p>
          <a:p>
            <a:pPr marL="800100" lvl="1" indent="-342900" algn="just" eaLnBrk="1" hangingPunct="1">
              <a:lnSpc>
                <a:spcPct val="80000"/>
              </a:lnSpc>
              <a:buFont typeface="Arial" panose="020B0604020202020204" pitchFamily="34" charset="0"/>
              <a:buChar char="•"/>
              <a:defRPr/>
            </a:pPr>
            <a:endParaRPr lang="de-DE" altLang="de-DE" sz="2000" dirty="0">
              <a:solidFill>
                <a:srgbClr val="002C88"/>
              </a:solidFill>
              <a:latin typeface="+mn-lt"/>
            </a:endParaRPr>
          </a:p>
          <a:p>
            <a:pPr marL="800100" lvl="1" indent="-342900" algn="just" eaLnBrk="1" hangingPunct="1">
              <a:lnSpc>
                <a:spcPct val="80000"/>
              </a:lnSpc>
              <a:buFont typeface="Arial" panose="020B0604020202020204" pitchFamily="34" charset="0"/>
              <a:buChar char="•"/>
              <a:defRPr/>
            </a:pPr>
            <a:r>
              <a:rPr lang="de-DE" altLang="de-DE" sz="2000" dirty="0">
                <a:solidFill>
                  <a:srgbClr val="002C88"/>
                </a:solidFill>
                <a:latin typeface="+mn-lt"/>
              </a:rPr>
              <a:t>Ende von Strafzeiten</a:t>
            </a:r>
          </a:p>
          <a:p>
            <a:pPr marL="800100" lvl="1" indent="-342900" algn="just" eaLnBrk="1" hangingPunct="1">
              <a:lnSpc>
                <a:spcPct val="80000"/>
              </a:lnSpc>
              <a:buFont typeface="Arial" panose="020B0604020202020204" pitchFamily="34" charset="0"/>
              <a:buChar char="•"/>
              <a:defRPr/>
            </a:pPr>
            <a:endParaRPr lang="de-DE" altLang="de-DE" sz="2000" dirty="0">
              <a:solidFill>
                <a:srgbClr val="002C88"/>
              </a:solidFill>
              <a:latin typeface="+mn-lt"/>
            </a:endParaRPr>
          </a:p>
          <a:p>
            <a:pPr marL="800100" lvl="1" indent="-342900" algn="just" eaLnBrk="1" hangingPunct="1">
              <a:lnSpc>
                <a:spcPct val="80000"/>
              </a:lnSpc>
              <a:buFont typeface="Arial" panose="020B0604020202020204" pitchFamily="34" charset="0"/>
              <a:buChar char="•"/>
              <a:defRPr/>
            </a:pPr>
            <a:r>
              <a:rPr lang="de-DE" altLang="de-DE" sz="2000" dirty="0">
                <a:solidFill>
                  <a:srgbClr val="002C88"/>
                </a:solidFill>
                <a:latin typeface="+mn-lt"/>
              </a:rPr>
              <a:t>Drittelergebnisse</a:t>
            </a:r>
          </a:p>
          <a:p>
            <a:pPr marL="800100" lvl="1" indent="-342900" algn="just" eaLnBrk="1" hangingPunct="1">
              <a:lnSpc>
                <a:spcPct val="80000"/>
              </a:lnSpc>
              <a:buFont typeface="Arial" panose="020B0604020202020204" pitchFamily="34" charset="0"/>
              <a:buChar char="•"/>
              <a:defRPr/>
            </a:pPr>
            <a:endParaRPr lang="de-DE" altLang="de-DE" sz="2000" dirty="0">
              <a:solidFill>
                <a:srgbClr val="002C88"/>
              </a:solidFill>
              <a:latin typeface="+mn-lt"/>
            </a:endParaRPr>
          </a:p>
          <a:p>
            <a:pPr marL="800100" lvl="1" indent="-342900" algn="just" eaLnBrk="1" hangingPunct="1">
              <a:lnSpc>
                <a:spcPct val="80000"/>
              </a:lnSpc>
              <a:buFont typeface="Arial" panose="020B0604020202020204" pitchFamily="34" charset="0"/>
              <a:buChar char="•"/>
              <a:defRPr/>
            </a:pPr>
            <a:r>
              <a:rPr lang="de-DE" altLang="de-DE" sz="2000" dirty="0">
                <a:solidFill>
                  <a:srgbClr val="002C88"/>
                </a:solidFill>
                <a:latin typeface="+mn-lt"/>
              </a:rPr>
              <a:t>Durchsage der letzten Spielminuten 60 Sekunden vor Ende des 1. und 2. Spieldrittels.</a:t>
            </a:r>
          </a:p>
          <a:p>
            <a:pPr marL="800100" lvl="1" indent="-342900" algn="just" eaLnBrk="1" hangingPunct="1">
              <a:lnSpc>
                <a:spcPct val="80000"/>
              </a:lnSpc>
              <a:buFont typeface="Arial" panose="020B0604020202020204" pitchFamily="34" charset="0"/>
              <a:buChar char="•"/>
              <a:defRPr/>
            </a:pPr>
            <a:endParaRPr lang="de-DE" altLang="de-DE" sz="2000" dirty="0">
              <a:solidFill>
                <a:srgbClr val="002C88"/>
              </a:solidFill>
              <a:latin typeface="+mn-lt"/>
            </a:endParaRPr>
          </a:p>
          <a:p>
            <a:pPr marL="800100" lvl="1" indent="-342900" algn="just" eaLnBrk="1" hangingPunct="1">
              <a:lnSpc>
                <a:spcPct val="80000"/>
              </a:lnSpc>
              <a:buFont typeface="Arial" panose="020B0604020202020204" pitchFamily="34" charset="0"/>
              <a:buChar char="•"/>
              <a:defRPr/>
            </a:pPr>
            <a:r>
              <a:rPr lang="de-DE" altLang="de-DE" sz="2000" dirty="0">
                <a:solidFill>
                  <a:srgbClr val="002C88"/>
                </a:solidFill>
                <a:latin typeface="+mn-lt"/>
              </a:rPr>
              <a:t>Durchsage der letzten beiden Spielminuten</a:t>
            </a:r>
          </a:p>
          <a:p>
            <a:pPr marL="800100" lvl="1" indent="-342900" eaLnBrk="1" hangingPunct="1">
              <a:lnSpc>
                <a:spcPct val="80000"/>
              </a:lnSpc>
              <a:buFont typeface="Arial" panose="020B0604020202020204" pitchFamily="34" charset="0"/>
              <a:buChar char="•"/>
              <a:defRPr/>
            </a:pPr>
            <a:endParaRPr lang="de-DE" altLang="de-DE" sz="2000" dirty="0">
              <a:solidFill>
                <a:srgbClr val="002C88"/>
              </a:solidFill>
              <a:latin typeface="+mn-l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id="{C61DBA41-6FDE-9EDC-F411-0BB8EAC0685B}"/>
              </a:ext>
            </a:extLst>
          </p:cNvPr>
          <p:cNvSpPr>
            <a:spLocks noGrp="1" noChangeArrowheads="1"/>
          </p:cNvSpPr>
          <p:nvPr>
            <p:ph type="title"/>
          </p:nvPr>
        </p:nvSpPr>
        <p:spPr>
          <a:xfrm>
            <a:off x="-87560" y="-27384"/>
            <a:ext cx="10081120" cy="1080120"/>
          </a:xfrm>
        </p:spPr>
        <p:txBody>
          <a:bodyPr rtlCol="0">
            <a:normAutofit/>
          </a:bodyPr>
          <a:lstStyle/>
          <a:p>
            <a:pPr algn="ctr" fontAlgn="auto">
              <a:spcAft>
                <a:spcPts val="0"/>
              </a:spcAft>
              <a:defRPr/>
            </a:pPr>
            <a:r>
              <a:rPr lang="de-DE" altLang="de-DE" sz="3400" b="1" dirty="0">
                <a:solidFill>
                  <a:srgbClr val="CD9730"/>
                </a:solidFill>
              </a:rPr>
              <a:t>Aufgaben des Stadionsprechers</a:t>
            </a:r>
          </a:p>
        </p:txBody>
      </p:sp>
      <p:sp>
        <p:nvSpPr>
          <p:cNvPr id="3" name="Textfeld 2">
            <a:extLst>
              <a:ext uri="{FF2B5EF4-FFF2-40B4-BE49-F238E27FC236}">
                <a16:creationId xmlns:a16="http://schemas.microsoft.com/office/drawing/2014/main" id="{95350F86-21AD-CB9A-82A3-B2FF67CCBE7D}"/>
              </a:ext>
            </a:extLst>
          </p:cNvPr>
          <p:cNvSpPr txBox="1">
            <a:spLocks noChangeArrowheads="1"/>
          </p:cNvSpPr>
          <p:nvPr/>
        </p:nvSpPr>
        <p:spPr bwMode="auto">
          <a:xfrm>
            <a:off x="1457326" y="2973927"/>
            <a:ext cx="6561137" cy="1083374"/>
          </a:xfrm>
          <a:prstGeom prst="rect">
            <a:avLst/>
          </a:prstGeom>
          <a:noFill/>
          <a:ln>
            <a:noFill/>
          </a:ln>
        </p:spPr>
        <p:txBody>
          <a:bodyPr>
            <a:spAutoFit/>
          </a:bodyPr>
          <a:lstStyle>
            <a:lvl1pPr marL="285750" indent="-2857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indent="0" eaLnBrk="1" hangingPunct="1">
              <a:lnSpc>
                <a:spcPct val="80000"/>
              </a:lnSpc>
              <a:defRPr/>
            </a:pPr>
            <a:endParaRPr lang="de-DE" altLang="de-DE" sz="2000" dirty="0">
              <a:solidFill>
                <a:srgbClr val="002C88"/>
              </a:solidFill>
              <a:latin typeface="+mn-lt"/>
            </a:endParaRPr>
          </a:p>
          <a:p>
            <a:pPr marL="0" indent="0" eaLnBrk="1" hangingPunct="1">
              <a:lnSpc>
                <a:spcPct val="80000"/>
              </a:lnSpc>
              <a:defRPr/>
            </a:pPr>
            <a:endParaRPr lang="de-DE" altLang="de-DE" sz="2000" dirty="0">
              <a:solidFill>
                <a:srgbClr val="002C88"/>
              </a:solidFill>
              <a:latin typeface="+mn-lt"/>
            </a:endParaRPr>
          </a:p>
          <a:p>
            <a:pPr marL="342900" indent="-342900" eaLnBrk="1" hangingPunct="1">
              <a:lnSpc>
                <a:spcPct val="80000"/>
              </a:lnSpc>
              <a:buFont typeface="Arial" panose="020B0604020202020204" pitchFamily="34" charset="0"/>
              <a:buChar char="•"/>
              <a:defRPr/>
            </a:pPr>
            <a:r>
              <a:rPr lang="de-DE" altLang="de-DE" sz="2000" dirty="0">
                <a:solidFill>
                  <a:srgbClr val="002C88"/>
                </a:solidFill>
                <a:latin typeface="+mn-lt"/>
              </a:rPr>
              <a:t>Musikeinspielungen während des Spielverlaufes und bei Auszeiten sind nicht erlaubt.</a:t>
            </a:r>
          </a:p>
        </p:txBody>
      </p:sp>
      <p:sp>
        <p:nvSpPr>
          <p:cNvPr id="2" name="Textfeld 1">
            <a:extLst>
              <a:ext uri="{FF2B5EF4-FFF2-40B4-BE49-F238E27FC236}">
                <a16:creationId xmlns:a16="http://schemas.microsoft.com/office/drawing/2014/main" id="{440D4A71-71D3-ACF4-75B9-5653244518BC}"/>
              </a:ext>
            </a:extLst>
          </p:cNvPr>
          <p:cNvSpPr txBox="1">
            <a:spLocks noChangeArrowheads="1"/>
          </p:cNvSpPr>
          <p:nvPr/>
        </p:nvSpPr>
        <p:spPr bwMode="auto">
          <a:xfrm>
            <a:off x="1455738" y="2259013"/>
            <a:ext cx="6562725" cy="1083374"/>
          </a:xfrm>
          <a:prstGeom prst="rect">
            <a:avLst/>
          </a:prstGeom>
          <a:noFill/>
          <a:ln>
            <a:noFill/>
          </a:ln>
        </p:spPr>
        <p:txBody>
          <a:bodyPr>
            <a:spAutoFit/>
          </a:bodyPr>
          <a:lstStyle>
            <a:lvl1pPr marL="285750" indent="-2857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342900" indent="-342900" eaLnBrk="1" hangingPunct="1">
              <a:lnSpc>
                <a:spcPct val="80000"/>
              </a:lnSpc>
              <a:buFont typeface="Arial" panose="020B0604020202020204" pitchFamily="34" charset="0"/>
              <a:buChar char="•"/>
              <a:defRPr/>
            </a:pPr>
            <a:r>
              <a:rPr lang="de-DE" altLang="de-DE" sz="2000" dirty="0">
                <a:solidFill>
                  <a:srgbClr val="002C88"/>
                </a:solidFill>
              </a:rPr>
              <a:t>Kommunikation wichtiger Durchsagen im Stadion.</a:t>
            </a:r>
          </a:p>
          <a:p>
            <a:pPr marL="0" indent="0" eaLnBrk="1" hangingPunct="1">
              <a:lnSpc>
                <a:spcPct val="80000"/>
              </a:lnSpc>
              <a:defRPr/>
            </a:pPr>
            <a:endParaRPr lang="de-DE" altLang="de-DE" sz="2000" dirty="0">
              <a:solidFill>
                <a:srgbClr val="002C88"/>
              </a:solidFill>
              <a:latin typeface="+mn-lt"/>
            </a:endParaRPr>
          </a:p>
          <a:p>
            <a:pPr marL="342900" indent="-342900" eaLnBrk="1" hangingPunct="1">
              <a:lnSpc>
                <a:spcPct val="80000"/>
              </a:lnSpc>
              <a:buFont typeface="Arial" panose="020B0604020202020204" pitchFamily="34" charset="0"/>
              <a:buChar char="•"/>
              <a:defRPr/>
            </a:pPr>
            <a:r>
              <a:rPr lang="de-DE" altLang="de-DE" sz="2000" dirty="0">
                <a:solidFill>
                  <a:srgbClr val="002C88"/>
                </a:solidFill>
                <a:latin typeface="+mn-lt"/>
              </a:rPr>
              <a:t>Der Stadionsprecher hat sich absolut fair und neutral mit seinen Ansagen zu verhalten.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E2C53A-6682-C527-79DC-9D6FC3FE9332}"/>
            </a:ext>
          </a:extLst>
        </p:cNvPr>
        <p:cNvGrpSpPr/>
        <p:nvPr/>
      </p:nvGrpSpPr>
      <p:grpSpPr>
        <a:xfrm>
          <a:off x="0" y="0"/>
          <a:ext cx="0" cy="0"/>
          <a:chOff x="0" y="0"/>
          <a:chExt cx="0" cy="0"/>
        </a:xfrm>
      </p:grpSpPr>
      <p:sp>
        <p:nvSpPr>
          <p:cNvPr id="12290" name="Rectangle 2">
            <a:extLst>
              <a:ext uri="{FF2B5EF4-FFF2-40B4-BE49-F238E27FC236}">
                <a16:creationId xmlns:a16="http://schemas.microsoft.com/office/drawing/2014/main" id="{F75FE1E2-2F68-3D81-AE1A-5468525419EB}"/>
              </a:ext>
            </a:extLst>
          </p:cNvPr>
          <p:cNvSpPr>
            <a:spLocks noGrp="1" noChangeArrowheads="1"/>
          </p:cNvSpPr>
          <p:nvPr>
            <p:ph type="title"/>
          </p:nvPr>
        </p:nvSpPr>
        <p:spPr>
          <a:xfrm>
            <a:off x="-87560" y="-99392"/>
            <a:ext cx="10081120" cy="1152128"/>
          </a:xfrm>
        </p:spPr>
        <p:txBody>
          <a:bodyPr rtlCol="0">
            <a:normAutofit/>
          </a:bodyPr>
          <a:lstStyle/>
          <a:p>
            <a:pPr algn="ctr" fontAlgn="auto">
              <a:spcAft>
                <a:spcPts val="0"/>
              </a:spcAft>
              <a:defRPr/>
            </a:pPr>
            <a:r>
              <a:rPr lang="de-DE" altLang="de-DE" sz="3400" b="1" dirty="0">
                <a:solidFill>
                  <a:srgbClr val="CD9730"/>
                </a:solidFill>
              </a:rPr>
              <a:t>Aufgaben des Stadionsprechers</a:t>
            </a:r>
          </a:p>
        </p:txBody>
      </p:sp>
      <p:sp>
        <p:nvSpPr>
          <p:cNvPr id="9219" name="Rectangle 3">
            <a:extLst>
              <a:ext uri="{FF2B5EF4-FFF2-40B4-BE49-F238E27FC236}">
                <a16:creationId xmlns:a16="http://schemas.microsoft.com/office/drawing/2014/main" id="{EAFA0811-D999-4305-4A72-36F87EE68A87}"/>
              </a:ext>
            </a:extLst>
          </p:cNvPr>
          <p:cNvSpPr>
            <a:spLocks noGrp="1" noChangeArrowheads="1"/>
          </p:cNvSpPr>
          <p:nvPr>
            <p:ph idx="1"/>
          </p:nvPr>
        </p:nvSpPr>
        <p:spPr>
          <a:xfrm>
            <a:off x="0" y="1254150"/>
            <a:ext cx="9993560" cy="374650"/>
          </a:xfrm>
        </p:spPr>
        <p:txBody>
          <a:bodyPr rtlCol="0">
            <a:noAutofit/>
          </a:bodyPr>
          <a:lstStyle/>
          <a:p>
            <a:pPr marL="0" indent="0" algn="ctr" fontAlgn="auto">
              <a:spcAft>
                <a:spcPts val="0"/>
              </a:spcAft>
              <a:buFont typeface="Arial" panose="020B0604020202020204" pitchFamily="34" charset="0"/>
              <a:buNone/>
              <a:defRPr/>
            </a:pPr>
            <a:r>
              <a:rPr lang="de-DE" altLang="de-DE" b="1" dirty="0">
                <a:solidFill>
                  <a:srgbClr val="002C88"/>
                </a:solidFill>
              </a:rPr>
              <a:t>Zusammenarbeit mit den Schiedsrichtern</a:t>
            </a:r>
          </a:p>
        </p:txBody>
      </p:sp>
      <p:sp>
        <p:nvSpPr>
          <p:cNvPr id="3" name="Textfeld 2">
            <a:extLst>
              <a:ext uri="{FF2B5EF4-FFF2-40B4-BE49-F238E27FC236}">
                <a16:creationId xmlns:a16="http://schemas.microsoft.com/office/drawing/2014/main" id="{1A8BD4CF-036A-49C1-8EDC-B28428B7B16C}"/>
              </a:ext>
            </a:extLst>
          </p:cNvPr>
          <p:cNvSpPr txBox="1">
            <a:spLocks noChangeArrowheads="1"/>
          </p:cNvSpPr>
          <p:nvPr/>
        </p:nvSpPr>
        <p:spPr bwMode="auto">
          <a:xfrm>
            <a:off x="848544" y="2084388"/>
            <a:ext cx="8136904" cy="4708981"/>
          </a:xfrm>
          <a:prstGeom prst="rect">
            <a:avLst/>
          </a:prstGeom>
          <a:noFill/>
          <a:ln>
            <a:noFill/>
          </a:ln>
        </p:spPr>
        <p:txBody>
          <a:bodyPr wrap="square">
            <a:spAutoFit/>
          </a:bodyPr>
          <a:lstStyle>
            <a:lvl1pPr marL="342900" indent="-3429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buFontTx/>
              <a:buChar char="•"/>
              <a:defRPr/>
            </a:pPr>
            <a:r>
              <a:rPr lang="de-DE" altLang="de-DE" sz="2000" dirty="0">
                <a:solidFill>
                  <a:srgbClr val="002C88"/>
                </a:solidFill>
                <a:latin typeface="+mn-lt"/>
              </a:rPr>
              <a:t>Der Stadionsprecher gibt nur die offiziell bestätigten Informationen weiter. </a:t>
            </a:r>
          </a:p>
          <a:p>
            <a:pPr algn="just" eaLnBrk="1" hangingPunct="1">
              <a:buFontTx/>
              <a:buChar char="•"/>
              <a:defRPr/>
            </a:pPr>
            <a:endParaRPr lang="de-DE" altLang="de-DE" sz="2000" dirty="0">
              <a:solidFill>
                <a:srgbClr val="002C88"/>
              </a:solidFill>
              <a:latin typeface="+mn-lt"/>
            </a:endParaRPr>
          </a:p>
          <a:p>
            <a:pPr algn="just" eaLnBrk="1" hangingPunct="1">
              <a:buFontTx/>
              <a:buChar char="•"/>
              <a:defRPr/>
            </a:pPr>
            <a:r>
              <a:rPr lang="de-DE" altLang="de-DE" sz="2000" dirty="0">
                <a:solidFill>
                  <a:srgbClr val="002C88"/>
                </a:solidFill>
                <a:latin typeface="+mn-lt"/>
              </a:rPr>
              <a:t>Tore und Strafen werden erst nach Freigabe durch die Schiedsrichter bekanntgegeben.</a:t>
            </a:r>
          </a:p>
          <a:p>
            <a:pPr algn="just" eaLnBrk="1" hangingPunct="1">
              <a:buFontTx/>
              <a:buChar char="•"/>
              <a:defRPr/>
            </a:pPr>
            <a:endParaRPr lang="de-DE" altLang="de-DE" sz="2000" dirty="0">
              <a:solidFill>
                <a:srgbClr val="002C88"/>
              </a:solidFill>
              <a:latin typeface="+mn-lt"/>
            </a:endParaRPr>
          </a:p>
          <a:p>
            <a:pPr algn="just" eaLnBrk="1" hangingPunct="1">
              <a:buFontTx/>
              <a:buChar char="•"/>
              <a:defRPr/>
            </a:pPr>
            <a:r>
              <a:rPr lang="de-DE" altLang="de-DE" sz="2000" dirty="0">
                <a:solidFill>
                  <a:srgbClr val="002C88"/>
                </a:solidFill>
                <a:latin typeface="+mn-lt"/>
              </a:rPr>
              <a:t>Änderungen oder Korrekturen erfolgen ausschließlich nach Anweisung der Schiedsrichter.</a:t>
            </a:r>
          </a:p>
          <a:p>
            <a:pPr algn="just" eaLnBrk="1" hangingPunct="1">
              <a:buFontTx/>
              <a:buChar char="•"/>
              <a:defRPr/>
            </a:pPr>
            <a:endParaRPr lang="de-DE" altLang="de-DE" sz="2000" dirty="0">
              <a:solidFill>
                <a:srgbClr val="002C88"/>
              </a:solidFill>
              <a:latin typeface="+mn-lt"/>
            </a:endParaRPr>
          </a:p>
          <a:p>
            <a:pPr marL="0" indent="0" eaLnBrk="1" hangingPunct="1">
              <a:defRPr/>
            </a:pPr>
            <a:endParaRPr lang="de-DE" altLang="de-DE" sz="2000" dirty="0">
              <a:solidFill>
                <a:srgbClr val="002C88"/>
              </a:solidFill>
              <a:latin typeface="+mn-lt"/>
            </a:endParaRPr>
          </a:p>
          <a:p>
            <a:pPr eaLnBrk="1" hangingPunct="1">
              <a:buFontTx/>
              <a:buChar char="•"/>
              <a:defRPr/>
            </a:pPr>
            <a:endParaRPr lang="de-DE" altLang="de-DE" sz="2000" dirty="0">
              <a:solidFill>
                <a:srgbClr val="002C88"/>
              </a:solidFill>
              <a:latin typeface="+mn-lt"/>
            </a:endParaRPr>
          </a:p>
          <a:p>
            <a:pPr eaLnBrk="1" hangingPunct="1">
              <a:buFontTx/>
              <a:buChar char="•"/>
              <a:defRPr/>
            </a:pPr>
            <a:endParaRPr lang="de-DE" altLang="de-DE" sz="2000" dirty="0">
              <a:solidFill>
                <a:srgbClr val="002C88"/>
              </a:solidFill>
              <a:latin typeface="+mn-lt"/>
            </a:endParaRPr>
          </a:p>
          <a:p>
            <a:pPr eaLnBrk="1" hangingPunct="1">
              <a:buFontTx/>
              <a:buChar char="•"/>
              <a:defRPr/>
            </a:pPr>
            <a:endParaRPr lang="de-DE" altLang="de-DE" sz="2000" dirty="0">
              <a:solidFill>
                <a:srgbClr val="002C88"/>
              </a:solidFill>
              <a:latin typeface="+mn-lt"/>
            </a:endParaRPr>
          </a:p>
          <a:p>
            <a:pPr eaLnBrk="1" hangingPunct="1">
              <a:buFontTx/>
              <a:buChar char="•"/>
              <a:defRPr/>
            </a:pPr>
            <a:endParaRPr lang="de-DE" altLang="de-DE" sz="2000" dirty="0">
              <a:solidFill>
                <a:srgbClr val="002C88"/>
              </a:solidFill>
              <a:latin typeface="+mn-lt"/>
            </a:endParaRPr>
          </a:p>
          <a:p>
            <a:pPr eaLnBrk="1" hangingPunct="1">
              <a:buFontTx/>
              <a:buChar char="•"/>
              <a:defRPr/>
            </a:pPr>
            <a:endParaRPr lang="de-DE" altLang="de-DE" sz="2000" dirty="0">
              <a:solidFill>
                <a:srgbClr val="002C88"/>
              </a:solidFill>
              <a:latin typeface="+mn-lt"/>
            </a:endParaRPr>
          </a:p>
        </p:txBody>
      </p:sp>
    </p:spTree>
    <p:extLst>
      <p:ext uri="{BB962C8B-B14F-4D97-AF65-F5344CB8AC3E}">
        <p14:creationId xmlns:p14="http://schemas.microsoft.com/office/powerpoint/2010/main" val="15234769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a:extLst>
              <a:ext uri="{FF2B5EF4-FFF2-40B4-BE49-F238E27FC236}">
                <a16:creationId xmlns:a16="http://schemas.microsoft.com/office/drawing/2014/main" id="{4532D0CB-DC41-E9A9-E77A-A4D0CA222453}"/>
              </a:ext>
            </a:extLst>
          </p:cNvPr>
          <p:cNvSpPr>
            <a:spLocks noGrp="1" noChangeArrowheads="1"/>
          </p:cNvSpPr>
          <p:nvPr>
            <p:ph type="title"/>
          </p:nvPr>
        </p:nvSpPr>
        <p:spPr>
          <a:xfrm>
            <a:off x="-87560" y="-99392"/>
            <a:ext cx="10081120" cy="1152128"/>
          </a:xfrm>
        </p:spPr>
        <p:txBody>
          <a:bodyPr rtlCol="0">
            <a:normAutofit/>
          </a:bodyPr>
          <a:lstStyle/>
          <a:p>
            <a:pPr algn="ctr" fontAlgn="auto">
              <a:spcAft>
                <a:spcPts val="0"/>
              </a:spcAft>
              <a:defRPr/>
            </a:pPr>
            <a:r>
              <a:rPr lang="de-DE" altLang="de-DE" sz="3400" b="1" dirty="0">
                <a:solidFill>
                  <a:srgbClr val="CD9730"/>
                </a:solidFill>
              </a:rPr>
              <a:t>Aufgaben der Strafbankbetreuer</a:t>
            </a:r>
          </a:p>
        </p:txBody>
      </p:sp>
      <p:sp>
        <p:nvSpPr>
          <p:cNvPr id="14339" name="Rectangle 3">
            <a:extLst>
              <a:ext uri="{FF2B5EF4-FFF2-40B4-BE49-F238E27FC236}">
                <a16:creationId xmlns:a16="http://schemas.microsoft.com/office/drawing/2014/main" id="{6EE576BC-5DB9-35B7-5989-817BE55C17E6}"/>
              </a:ext>
            </a:extLst>
          </p:cNvPr>
          <p:cNvSpPr>
            <a:spLocks noGrp="1" noChangeArrowheads="1"/>
          </p:cNvSpPr>
          <p:nvPr>
            <p:ph idx="1"/>
          </p:nvPr>
        </p:nvSpPr>
        <p:spPr>
          <a:xfrm>
            <a:off x="704528" y="1556792"/>
            <a:ext cx="8064895" cy="433388"/>
          </a:xfrm>
        </p:spPr>
        <p:txBody>
          <a:bodyPr rtlCol="0">
            <a:noAutofit/>
          </a:bodyPr>
          <a:lstStyle/>
          <a:p>
            <a:pPr marL="0" indent="0" fontAlgn="auto">
              <a:spcAft>
                <a:spcPts val="0"/>
              </a:spcAft>
              <a:buFont typeface="Arial" panose="020B0604020202020204" pitchFamily="34" charset="0"/>
              <a:buNone/>
              <a:defRPr/>
            </a:pPr>
            <a:r>
              <a:rPr lang="de-DE" altLang="de-DE" sz="2400" b="1" dirty="0">
                <a:solidFill>
                  <a:srgbClr val="002C88"/>
                </a:solidFill>
                <a:cs typeface="Arial" panose="020B0604020202020204" pitchFamily="34" charset="0"/>
              </a:rPr>
              <a:t>Der Strafbankbetreuer ist für folgende Punkte verantwortlich. Für jede Strafbank ist normalerweise eine Person zuständig.</a:t>
            </a:r>
          </a:p>
          <a:p>
            <a:pPr marL="0" indent="0" fontAlgn="auto">
              <a:spcAft>
                <a:spcPts val="0"/>
              </a:spcAft>
              <a:buFont typeface="Arial" panose="020B0604020202020204" pitchFamily="34" charset="0"/>
              <a:buNone/>
              <a:defRPr/>
            </a:pPr>
            <a:endParaRPr lang="de-DE" altLang="de-DE" sz="2400" b="1" dirty="0">
              <a:solidFill>
                <a:srgbClr val="002C88"/>
              </a:solidFill>
              <a:cs typeface="Arial" panose="020B0604020202020204" pitchFamily="34" charset="0"/>
            </a:endParaRPr>
          </a:p>
          <a:p>
            <a:pPr marL="0" indent="0" fontAlgn="auto">
              <a:spcAft>
                <a:spcPts val="0"/>
              </a:spcAft>
              <a:buFont typeface="Arial" panose="020B0604020202020204" pitchFamily="34" charset="0"/>
              <a:buNone/>
              <a:defRPr/>
            </a:pPr>
            <a:endParaRPr lang="de-DE" altLang="de-DE" sz="2400" b="1" dirty="0">
              <a:solidFill>
                <a:srgbClr val="002C88"/>
              </a:solidFill>
              <a:cs typeface="Arial" panose="020B0604020202020204" pitchFamily="34" charset="0"/>
            </a:endParaRPr>
          </a:p>
          <a:p>
            <a:pPr marL="0" indent="0" fontAlgn="auto">
              <a:spcAft>
                <a:spcPts val="0"/>
              </a:spcAft>
              <a:buFont typeface="Arial" panose="020B0604020202020204" pitchFamily="34" charset="0"/>
              <a:buNone/>
              <a:defRPr/>
            </a:pPr>
            <a:endParaRPr lang="de-DE" altLang="de-DE" sz="2400" b="1" dirty="0">
              <a:solidFill>
                <a:srgbClr val="002C88"/>
              </a:solidFill>
              <a:cs typeface="Arial" panose="020B0604020202020204" pitchFamily="34" charset="0"/>
            </a:endParaRPr>
          </a:p>
        </p:txBody>
      </p:sp>
      <p:sp>
        <p:nvSpPr>
          <p:cNvPr id="3" name="Textfeld 2">
            <a:extLst>
              <a:ext uri="{FF2B5EF4-FFF2-40B4-BE49-F238E27FC236}">
                <a16:creationId xmlns:a16="http://schemas.microsoft.com/office/drawing/2014/main" id="{99E6CFA6-1BC8-91BB-4AFC-B9BC8AEDCB0A}"/>
              </a:ext>
            </a:extLst>
          </p:cNvPr>
          <p:cNvSpPr txBox="1">
            <a:spLocks noChangeArrowheads="1"/>
          </p:cNvSpPr>
          <p:nvPr/>
        </p:nvSpPr>
        <p:spPr bwMode="auto">
          <a:xfrm>
            <a:off x="1441450" y="2348880"/>
            <a:ext cx="6788150" cy="3785652"/>
          </a:xfrm>
          <a:prstGeom prst="rect">
            <a:avLst/>
          </a:prstGeom>
          <a:noFill/>
          <a:ln>
            <a:noFill/>
          </a:ln>
        </p:spPr>
        <p:txBody>
          <a:bodyPr>
            <a:spAutoFit/>
          </a:bodyPr>
          <a:lstStyle>
            <a:lvl1pPr marL="342900" indent="-342900">
              <a:defRPr>
                <a:solidFill>
                  <a:schemeClr val="tx1"/>
                </a:solidFill>
                <a:latin typeface="Calibri" panose="020F0502020204030204" pitchFamily="34" charset="0"/>
              </a:defRPr>
            </a:lvl1pPr>
            <a:lvl2pPr marL="800100" indent="-34290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lvl="1" eaLnBrk="1" hangingPunct="1">
              <a:buFont typeface="Arial" panose="020B0604020202020204" pitchFamily="34" charset="0"/>
              <a:buChar char="•"/>
              <a:defRPr/>
            </a:pPr>
            <a:r>
              <a:rPr lang="de-DE" altLang="de-DE" sz="2000" dirty="0">
                <a:solidFill>
                  <a:srgbClr val="002C88"/>
                </a:solidFill>
                <a:latin typeface="+mn-lt"/>
              </a:rPr>
              <a:t>Aufnahme der bestraften Spieler auf der Strafbank.</a:t>
            </a:r>
          </a:p>
          <a:p>
            <a:pPr lvl="1" eaLnBrk="1" hangingPunct="1">
              <a:buFont typeface="Arial" panose="020B0604020202020204" pitchFamily="34" charset="0"/>
              <a:buChar char="•"/>
              <a:defRPr/>
            </a:pPr>
            <a:endParaRPr lang="de-DE" altLang="de-DE" sz="2000" dirty="0">
              <a:solidFill>
                <a:srgbClr val="002C88"/>
              </a:solidFill>
              <a:latin typeface="+mn-lt"/>
            </a:endParaRPr>
          </a:p>
          <a:p>
            <a:pPr lvl="1" eaLnBrk="1" hangingPunct="1">
              <a:buFont typeface="Arial" panose="020B0604020202020204" pitchFamily="34" charset="0"/>
              <a:buChar char="•"/>
              <a:defRPr/>
            </a:pPr>
            <a:r>
              <a:rPr lang="de-DE" altLang="de-DE" sz="2000" dirty="0">
                <a:solidFill>
                  <a:srgbClr val="002C88"/>
                </a:solidFill>
                <a:latin typeface="+mn-lt"/>
              </a:rPr>
              <a:t>Kontrolle der Strafdauer. </a:t>
            </a:r>
          </a:p>
          <a:p>
            <a:pPr lvl="1" eaLnBrk="1" hangingPunct="1">
              <a:buFont typeface="Arial" panose="020B0604020202020204" pitchFamily="34" charset="0"/>
              <a:buChar char="•"/>
              <a:defRPr/>
            </a:pPr>
            <a:endParaRPr lang="de-DE" altLang="de-DE" sz="2000" dirty="0">
              <a:solidFill>
                <a:srgbClr val="002C88"/>
              </a:solidFill>
              <a:latin typeface="+mn-lt"/>
            </a:endParaRPr>
          </a:p>
          <a:p>
            <a:pPr lvl="1" eaLnBrk="1" hangingPunct="1">
              <a:buFont typeface="Arial" panose="020B0604020202020204" pitchFamily="34" charset="0"/>
              <a:buChar char="•"/>
              <a:defRPr/>
            </a:pPr>
            <a:r>
              <a:rPr lang="de-DE" altLang="de-DE" sz="2000" dirty="0">
                <a:solidFill>
                  <a:srgbClr val="002C88"/>
                </a:solidFill>
                <a:latin typeface="+mn-lt"/>
              </a:rPr>
              <a:t>Sicherstellen, dass die richtigen Spieler die Strafe absitzen.</a:t>
            </a:r>
          </a:p>
          <a:p>
            <a:pPr lvl="1" eaLnBrk="1" hangingPunct="1">
              <a:buFont typeface="Arial" panose="020B0604020202020204" pitchFamily="34" charset="0"/>
              <a:buChar char="•"/>
              <a:defRPr/>
            </a:pPr>
            <a:endParaRPr lang="de-DE" altLang="de-DE" sz="2000" dirty="0">
              <a:solidFill>
                <a:srgbClr val="002C88"/>
              </a:solidFill>
              <a:latin typeface="+mn-lt"/>
            </a:endParaRPr>
          </a:p>
          <a:p>
            <a:pPr lvl="1" eaLnBrk="1" hangingPunct="1">
              <a:buFont typeface="Arial" panose="020B0604020202020204" pitchFamily="34" charset="0"/>
              <a:buChar char="•"/>
              <a:defRPr/>
            </a:pPr>
            <a:r>
              <a:rPr lang="de-DE" altLang="de-DE" sz="2000" dirty="0">
                <a:solidFill>
                  <a:srgbClr val="002C88"/>
                </a:solidFill>
                <a:latin typeface="+mn-lt"/>
              </a:rPr>
              <a:t>Pünktliches Entlassen der Spieler nach Ablauf ihrer Strafe. </a:t>
            </a:r>
          </a:p>
          <a:p>
            <a:pPr lvl="1" eaLnBrk="1" hangingPunct="1">
              <a:buFont typeface="Arial" panose="020B0604020202020204" pitchFamily="34" charset="0"/>
              <a:buChar char="•"/>
              <a:defRPr/>
            </a:pPr>
            <a:endParaRPr lang="de-DE" altLang="de-DE" sz="2000" dirty="0">
              <a:solidFill>
                <a:srgbClr val="002C88"/>
              </a:solidFill>
              <a:latin typeface="+mn-lt"/>
            </a:endParaRPr>
          </a:p>
          <a:p>
            <a:pPr lvl="1" eaLnBrk="1" hangingPunct="1">
              <a:buFont typeface="Arial" panose="020B0604020202020204" pitchFamily="34" charset="0"/>
              <a:buChar char="•"/>
              <a:defRPr/>
            </a:pPr>
            <a:endParaRPr lang="de-DE" altLang="de-DE" sz="2000" dirty="0">
              <a:solidFill>
                <a:srgbClr val="002C88"/>
              </a:solidFill>
              <a:latin typeface="+mn-lt"/>
            </a:endParaRPr>
          </a:p>
          <a:p>
            <a:pPr lvl="1" eaLnBrk="1" hangingPunct="1">
              <a:buFont typeface="Arial" panose="020B0604020202020204" pitchFamily="34" charset="0"/>
              <a:buChar char="•"/>
              <a:defRPr/>
            </a:pPr>
            <a:endParaRPr lang="de-DE" altLang="de-DE" sz="2000" dirty="0">
              <a:solidFill>
                <a:srgbClr val="002C88"/>
              </a:solidFill>
              <a:latin typeface="+mn-l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348BA5-D406-CD5A-CEB8-F9001F5A7896}"/>
            </a:ext>
          </a:extLst>
        </p:cNvPr>
        <p:cNvGrpSpPr/>
        <p:nvPr/>
      </p:nvGrpSpPr>
      <p:grpSpPr>
        <a:xfrm>
          <a:off x="0" y="0"/>
          <a:ext cx="0" cy="0"/>
          <a:chOff x="0" y="0"/>
          <a:chExt cx="0" cy="0"/>
        </a:xfrm>
      </p:grpSpPr>
      <p:sp>
        <p:nvSpPr>
          <p:cNvPr id="18434" name="Rectangle 2">
            <a:extLst>
              <a:ext uri="{FF2B5EF4-FFF2-40B4-BE49-F238E27FC236}">
                <a16:creationId xmlns:a16="http://schemas.microsoft.com/office/drawing/2014/main" id="{C02D7CA8-501E-FFC0-1BD0-DF8A14112016}"/>
              </a:ext>
            </a:extLst>
          </p:cNvPr>
          <p:cNvSpPr>
            <a:spLocks noGrp="1" noChangeArrowheads="1"/>
          </p:cNvSpPr>
          <p:nvPr>
            <p:ph type="title"/>
          </p:nvPr>
        </p:nvSpPr>
        <p:spPr>
          <a:xfrm>
            <a:off x="-87560" y="-99392"/>
            <a:ext cx="10081120" cy="1152128"/>
          </a:xfrm>
        </p:spPr>
        <p:txBody>
          <a:bodyPr rtlCol="0">
            <a:normAutofit/>
          </a:bodyPr>
          <a:lstStyle/>
          <a:p>
            <a:pPr algn="ctr" fontAlgn="auto">
              <a:spcAft>
                <a:spcPts val="0"/>
              </a:spcAft>
              <a:defRPr/>
            </a:pPr>
            <a:r>
              <a:rPr lang="de-DE" altLang="de-DE" sz="3400" b="1" dirty="0">
                <a:solidFill>
                  <a:srgbClr val="CD9730"/>
                </a:solidFill>
              </a:rPr>
              <a:t>Aufgaben der Strafbankbetreuer</a:t>
            </a:r>
          </a:p>
        </p:txBody>
      </p:sp>
      <p:sp>
        <p:nvSpPr>
          <p:cNvPr id="14339" name="Rectangle 3">
            <a:extLst>
              <a:ext uri="{FF2B5EF4-FFF2-40B4-BE49-F238E27FC236}">
                <a16:creationId xmlns:a16="http://schemas.microsoft.com/office/drawing/2014/main" id="{08D4ED35-AC15-FCA4-CE72-C8A590705210}"/>
              </a:ext>
            </a:extLst>
          </p:cNvPr>
          <p:cNvSpPr>
            <a:spLocks noGrp="1" noChangeArrowheads="1"/>
          </p:cNvSpPr>
          <p:nvPr>
            <p:ph idx="1"/>
          </p:nvPr>
        </p:nvSpPr>
        <p:spPr>
          <a:xfrm>
            <a:off x="704528" y="1556792"/>
            <a:ext cx="8064895" cy="433388"/>
          </a:xfrm>
        </p:spPr>
        <p:txBody>
          <a:bodyPr rtlCol="0">
            <a:noAutofit/>
          </a:bodyPr>
          <a:lstStyle/>
          <a:p>
            <a:pPr marL="0" indent="0" fontAlgn="auto">
              <a:spcAft>
                <a:spcPts val="0"/>
              </a:spcAft>
              <a:buFont typeface="Arial" panose="020B0604020202020204" pitchFamily="34" charset="0"/>
              <a:buNone/>
              <a:defRPr/>
            </a:pPr>
            <a:r>
              <a:rPr lang="de-DE" altLang="de-DE" sz="2400" b="1" dirty="0">
                <a:solidFill>
                  <a:srgbClr val="002C88"/>
                </a:solidFill>
                <a:cs typeface="Arial" panose="020B0604020202020204" pitchFamily="34" charset="0"/>
              </a:rPr>
              <a:t>Der Strafbankbetreuer ist für folgende Punkte verantwortlich:</a:t>
            </a:r>
          </a:p>
        </p:txBody>
      </p:sp>
      <p:sp>
        <p:nvSpPr>
          <p:cNvPr id="3" name="Textfeld 2">
            <a:extLst>
              <a:ext uri="{FF2B5EF4-FFF2-40B4-BE49-F238E27FC236}">
                <a16:creationId xmlns:a16="http://schemas.microsoft.com/office/drawing/2014/main" id="{C100BB71-F568-4022-0FC6-9CE4AC919DDB}"/>
              </a:ext>
            </a:extLst>
          </p:cNvPr>
          <p:cNvSpPr txBox="1">
            <a:spLocks noChangeArrowheads="1"/>
          </p:cNvSpPr>
          <p:nvPr/>
        </p:nvSpPr>
        <p:spPr bwMode="auto">
          <a:xfrm>
            <a:off x="1441450" y="2348880"/>
            <a:ext cx="6788150" cy="707886"/>
          </a:xfrm>
          <a:prstGeom prst="rect">
            <a:avLst/>
          </a:prstGeom>
          <a:noFill/>
          <a:ln>
            <a:noFill/>
          </a:ln>
        </p:spPr>
        <p:txBody>
          <a:bodyPr>
            <a:spAutoFit/>
          </a:bodyPr>
          <a:lstStyle>
            <a:lvl1pPr marL="342900" indent="-342900">
              <a:defRPr>
                <a:solidFill>
                  <a:schemeClr val="tx1"/>
                </a:solidFill>
                <a:latin typeface="Calibri" panose="020F0502020204030204" pitchFamily="34" charset="0"/>
              </a:defRPr>
            </a:lvl1pPr>
            <a:lvl2pPr marL="800100" indent="-34290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lvl="1" eaLnBrk="1" hangingPunct="1">
              <a:buFont typeface="Arial" panose="020B0604020202020204" pitchFamily="34" charset="0"/>
              <a:buChar char="•"/>
              <a:defRPr/>
            </a:pPr>
            <a:r>
              <a:rPr lang="de-DE" altLang="de-DE" sz="2000" dirty="0">
                <a:solidFill>
                  <a:srgbClr val="002C88"/>
                </a:solidFill>
                <a:latin typeface="+mn-lt"/>
              </a:rPr>
              <a:t>Erteilung einer Auskunft über die Dauer der restlichen Strafzeit, wenn ein Spieler dies wünscht.</a:t>
            </a:r>
          </a:p>
        </p:txBody>
      </p:sp>
      <p:sp>
        <p:nvSpPr>
          <p:cNvPr id="5" name="Textfeld 4">
            <a:extLst>
              <a:ext uri="{FF2B5EF4-FFF2-40B4-BE49-F238E27FC236}">
                <a16:creationId xmlns:a16="http://schemas.microsoft.com/office/drawing/2014/main" id="{C30DB050-7642-381D-499C-3E2A7DDA0C03}"/>
              </a:ext>
            </a:extLst>
          </p:cNvPr>
          <p:cNvSpPr txBox="1">
            <a:spLocks noChangeArrowheads="1"/>
          </p:cNvSpPr>
          <p:nvPr/>
        </p:nvSpPr>
        <p:spPr bwMode="auto">
          <a:xfrm>
            <a:off x="1405210" y="3284984"/>
            <a:ext cx="6788150" cy="707886"/>
          </a:xfrm>
          <a:prstGeom prst="rect">
            <a:avLst/>
          </a:prstGeom>
          <a:noFill/>
          <a:ln>
            <a:noFill/>
          </a:ln>
        </p:spPr>
        <p:txBody>
          <a:bodyPr>
            <a:spAutoFit/>
          </a:bodyPr>
          <a:lstStyle>
            <a:lvl1pPr marL="342900" indent="-342900">
              <a:defRPr>
                <a:solidFill>
                  <a:schemeClr val="tx1"/>
                </a:solidFill>
                <a:latin typeface="Calibri" panose="020F0502020204030204" pitchFamily="34" charset="0"/>
              </a:defRPr>
            </a:lvl1pPr>
            <a:lvl2pPr marL="800100" indent="-34290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lvl="1" eaLnBrk="1" hangingPunct="1">
              <a:buFont typeface="Arial" panose="020B0604020202020204" pitchFamily="34" charset="0"/>
              <a:buChar char="•"/>
              <a:defRPr/>
            </a:pPr>
            <a:r>
              <a:rPr lang="de-DE" altLang="de-DE" sz="2000" dirty="0">
                <a:solidFill>
                  <a:srgbClr val="002C88"/>
                </a:solidFill>
                <a:latin typeface="+mn-lt"/>
              </a:rPr>
              <a:t>Information an den Punkterichter, falls ein Spieler zu früh die Strafbank verlassen hat. </a:t>
            </a:r>
          </a:p>
        </p:txBody>
      </p:sp>
    </p:spTree>
    <p:extLst>
      <p:ext uri="{BB962C8B-B14F-4D97-AF65-F5344CB8AC3E}">
        <p14:creationId xmlns:p14="http://schemas.microsoft.com/office/powerpoint/2010/main" val="12049786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2BEC6E-EEAC-09A5-CC76-01E725873107}"/>
            </a:ext>
          </a:extLst>
        </p:cNvPr>
        <p:cNvGrpSpPr/>
        <p:nvPr/>
      </p:nvGrpSpPr>
      <p:grpSpPr>
        <a:xfrm>
          <a:off x="0" y="0"/>
          <a:ext cx="0" cy="0"/>
          <a:chOff x="0" y="0"/>
          <a:chExt cx="0" cy="0"/>
        </a:xfrm>
      </p:grpSpPr>
      <p:sp>
        <p:nvSpPr>
          <p:cNvPr id="12290" name="Rectangle 2">
            <a:extLst>
              <a:ext uri="{FF2B5EF4-FFF2-40B4-BE49-F238E27FC236}">
                <a16:creationId xmlns:a16="http://schemas.microsoft.com/office/drawing/2014/main" id="{5924B910-79C2-81A5-F704-F12FC1604395}"/>
              </a:ext>
            </a:extLst>
          </p:cNvPr>
          <p:cNvSpPr>
            <a:spLocks noGrp="1" noChangeArrowheads="1"/>
          </p:cNvSpPr>
          <p:nvPr>
            <p:ph type="title"/>
          </p:nvPr>
        </p:nvSpPr>
        <p:spPr>
          <a:xfrm>
            <a:off x="-87560" y="-99392"/>
            <a:ext cx="10081120" cy="1152128"/>
          </a:xfrm>
        </p:spPr>
        <p:txBody>
          <a:bodyPr rtlCol="0">
            <a:normAutofit/>
          </a:bodyPr>
          <a:lstStyle/>
          <a:p>
            <a:pPr algn="ctr" fontAlgn="auto">
              <a:spcAft>
                <a:spcPts val="0"/>
              </a:spcAft>
              <a:defRPr/>
            </a:pPr>
            <a:r>
              <a:rPr lang="de-DE" altLang="de-DE" sz="3400" b="1" dirty="0">
                <a:solidFill>
                  <a:srgbClr val="CD9730"/>
                </a:solidFill>
              </a:rPr>
              <a:t>Aufgaben der Strafbankbetreuer</a:t>
            </a:r>
          </a:p>
        </p:txBody>
      </p:sp>
      <p:sp>
        <p:nvSpPr>
          <p:cNvPr id="9219" name="Rectangle 3">
            <a:extLst>
              <a:ext uri="{FF2B5EF4-FFF2-40B4-BE49-F238E27FC236}">
                <a16:creationId xmlns:a16="http://schemas.microsoft.com/office/drawing/2014/main" id="{623C6FF4-EDB9-7FF9-40A5-E0BFDFF3BE3D}"/>
              </a:ext>
            </a:extLst>
          </p:cNvPr>
          <p:cNvSpPr>
            <a:spLocks noGrp="1" noChangeArrowheads="1"/>
          </p:cNvSpPr>
          <p:nvPr>
            <p:ph idx="1"/>
          </p:nvPr>
        </p:nvSpPr>
        <p:spPr>
          <a:xfrm>
            <a:off x="0" y="1254150"/>
            <a:ext cx="9993560" cy="374650"/>
          </a:xfrm>
        </p:spPr>
        <p:txBody>
          <a:bodyPr rtlCol="0">
            <a:noAutofit/>
          </a:bodyPr>
          <a:lstStyle/>
          <a:p>
            <a:pPr marL="0" indent="0" algn="ctr" fontAlgn="auto">
              <a:spcAft>
                <a:spcPts val="0"/>
              </a:spcAft>
              <a:buFont typeface="Arial" panose="020B0604020202020204" pitchFamily="34" charset="0"/>
              <a:buNone/>
              <a:defRPr/>
            </a:pPr>
            <a:r>
              <a:rPr lang="de-DE" altLang="de-DE" b="1" dirty="0">
                <a:solidFill>
                  <a:srgbClr val="002C88"/>
                </a:solidFill>
              </a:rPr>
              <a:t>Zusammenarbeit mit den Schiedsrichtern</a:t>
            </a:r>
          </a:p>
        </p:txBody>
      </p:sp>
      <p:sp>
        <p:nvSpPr>
          <p:cNvPr id="3" name="Textfeld 2">
            <a:extLst>
              <a:ext uri="{FF2B5EF4-FFF2-40B4-BE49-F238E27FC236}">
                <a16:creationId xmlns:a16="http://schemas.microsoft.com/office/drawing/2014/main" id="{599D2D73-0668-57DD-8DCA-99C20826C0C8}"/>
              </a:ext>
            </a:extLst>
          </p:cNvPr>
          <p:cNvSpPr txBox="1">
            <a:spLocks noChangeArrowheads="1"/>
          </p:cNvSpPr>
          <p:nvPr/>
        </p:nvSpPr>
        <p:spPr bwMode="auto">
          <a:xfrm>
            <a:off x="848544" y="2084388"/>
            <a:ext cx="8136904" cy="5632311"/>
          </a:xfrm>
          <a:prstGeom prst="rect">
            <a:avLst/>
          </a:prstGeom>
          <a:noFill/>
          <a:ln>
            <a:noFill/>
          </a:ln>
        </p:spPr>
        <p:txBody>
          <a:bodyPr wrap="square">
            <a:spAutoFit/>
          </a:bodyPr>
          <a:lstStyle>
            <a:lvl1pPr marL="342900" indent="-3429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buFontTx/>
              <a:buChar char="•"/>
              <a:defRPr/>
            </a:pPr>
            <a:r>
              <a:rPr lang="de-DE" altLang="de-DE" sz="2000" dirty="0">
                <a:solidFill>
                  <a:srgbClr val="002C88"/>
                </a:solidFill>
                <a:latin typeface="+mn-lt"/>
              </a:rPr>
              <a:t>Die Schiedsrichter melden die Strafe, der Strafbankbetreuer setzt die Anweisung um.</a:t>
            </a:r>
          </a:p>
          <a:p>
            <a:pPr algn="just" eaLnBrk="1" hangingPunct="1">
              <a:buFontTx/>
              <a:buChar char="•"/>
              <a:defRPr/>
            </a:pPr>
            <a:endParaRPr lang="de-DE" altLang="de-DE" sz="2000" dirty="0">
              <a:solidFill>
                <a:srgbClr val="002C88"/>
              </a:solidFill>
              <a:latin typeface="+mn-lt"/>
            </a:endParaRPr>
          </a:p>
          <a:p>
            <a:pPr algn="just" eaLnBrk="1" hangingPunct="1">
              <a:buFontTx/>
              <a:buChar char="•"/>
              <a:defRPr/>
            </a:pPr>
            <a:r>
              <a:rPr lang="de-DE" altLang="de-DE" sz="2000" dirty="0">
                <a:solidFill>
                  <a:srgbClr val="002C88"/>
                </a:solidFill>
                <a:latin typeface="+mn-lt"/>
              </a:rPr>
              <a:t>Bei vorzeitigem Ende der Strafe durch ein Tor oder bei komplizierten </a:t>
            </a:r>
            <a:r>
              <a:rPr lang="de-DE" altLang="de-DE" sz="2000" dirty="0" err="1">
                <a:solidFill>
                  <a:srgbClr val="002C88"/>
                </a:solidFill>
                <a:latin typeface="+mn-lt"/>
              </a:rPr>
              <a:t>Strafenkonstellationen</a:t>
            </a:r>
            <a:r>
              <a:rPr lang="de-DE" altLang="de-DE" sz="2000" dirty="0">
                <a:solidFill>
                  <a:srgbClr val="002C88"/>
                </a:solidFill>
                <a:latin typeface="+mn-lt"/>
              </a:rPr>
              <a:t> unterstützt der Strafbankbetreuer die korrekte Durchführung</a:t>
            </a:r>
          </a:p>
          <a:p>
            <a:pPr algn="just" eaLnBrk="1" hangingPunct="1">
              <a:buFontTx/>
              <a:buChar char="•"/>
              <a:defRPr/>
            </a:pPr>
            <a:endParaRPr lang="de-DE" altLang="de-DE" sz="2000" dirty="0">
              <a:solidFill>
                <a:srgbClr val="002C88"/>
              </a:solidFill>
              <a:latin typeface="+mn-lt"/>
            </a:endParaRPr>
          </a:p>
          <a:p>
            <a:pPr algn="just" eaLnBrk="1" hangingPunct="1">
              <a:buFontTx/>
              <a:buChar char="•"/>
              <a:defRPr/>
            </a:pPr>
            <a:r>
              <a:rPr lang="de-DE" altLang="de-DE" sz="2000" dirty="0">
                <a:solidFill>
                  <a:srgbClr val="002C88"/>
                </a:solidFill>
                <a:latin typeface="+mn-lt"/>
              </a:rPr>
              <a:t>Der Strafbankbetreuer informiert bei Unstimmigkeiten die Schiedsrichter </a:t>
            </a:r>
          </a:p>
          <a:p>
            <a:pPr algn="just" eaLnBrk="1" hangingPunct="1">
              <a:buFontTx/>
              <a:buChar char="•"/>
              <a:defRPr/>
            </a:pPr>
            <a:endParaRPr lang="de-DE" altLang="de-DE" sz="2000" dirty="0">
              <a:solidFill>
                <a:srgbClr val="002C88"/>
              </a:solidFill>
              <a:latin typeface="+mn-lt"/>
            </a:endParaRPr>
          </a:p>
          <a:p>
            <a:pPr algn="just" eaLnBrk="1" hangingPunct="1">
              <a:buFontTx/>
              <a:buChar char="•"/>
              <a:defRPr/>
            </a:pPr>
            <a:r>
              <a:rPr lang="de-DE" altLang="de-DE" sz="2000" dirty="0">
                <a:solidFill>
                  <a:srgbClr val="002C88"/>
                </a:solidFill>
                <a:latin typeface="+mn-lt"/>
              </a:rPr>
              <a:t>Änderungen oder Korrekturen erfolgen ausschließlich nach Anweisung der Schiedsrichter.</a:t>
            </a:r>
          </a:p>
          <a:p>
            <a:pPr algn="just" eaLnBrk="1" hangingPunct="1">
              <a:buFontTx/>
              <a:buChar char="•"/>
              <a:defRPr/>
            </a:pPr>
            <a:endParaRPr lang="de-DE" altLang="de-DE" sz="2000" dirty="0">
              <a:solidFill>
                <a:srgbClr val="002C88"/>
              </a:solidFill>
              <a:latin typeface="+mn-lt"/>
            </a:endParaRPr>
          </a:p>
          <a:p>
            <a:pPr marL="0" indent="0" eaLnBrk="1" hangingPunct="1">
              <a:defRPr/>
            </a:pPr>
            <a:endParaRPr lang="de-DE" altLang="de-DE" sz="2000" dirty="0">
              <a:solidFill>
                <a:srgbClr val="002C88"/>
              </a:solidFill>
              <a:latin typeface="+mn-lt"/>
            </a:endParaRPr>
          </a:p>
          <a:p>
            <a:pPr eaLnBrk="1" hangingPunct="1">
              <a:buFontTx/>
              <a:buChar char="•"/>
              <a:defRPr/>
            </a:pPr>
            <a:endParaRPr lang="de-DE" altLang="de-DE" sz="2000" dirty="0">
              <a:solidFill>
                <a:srgbClr val="002C88"/>
              </a:solidFill>
              <a:latin typeface="+mn-lt"/>
            </a:endParaRPr>
          </a:p>
          <a:p>
            <a:pPr eaLnBrk="1" hangingPunct="1">
              <a:buFontTx/>
              <a:buChar char="•"/>
              <a:defRPr/>
            </a:pPr>
            <a:endParaRPr lang="de-DE" altLang="de-DE" sz="2000" dirty="0">
              <a:solidFill>
                <a:srgbClr val="002C88"/>
              </a:solidFill>
              <a:latin typeface="+mn-lt"/>
            </a:endParaRPr>
          </a:p>
          <a:p>
            <a:pPr eaLnBrk="1" hangingPunct="1">
              <a:buFontTx/>
              <a:buChar char="•"/>
              <a:defRPr/>
            </a:pPr>
            <a:endParaRPr lang="de-DE" altLang="de-DE" sz="2000" dirty="0">
              <a:solidFill>
                <a:srgbClr val="002C88"/>
              </a:solidFill>
              <a:latin typeface="+mn-lt"/>
            </a:endParaRPr>
          </a:p>
          <a:p>
            <a:pPr eaLnBrk="1" hangingPunct="1">
              <a:buFontTx/>
              <a:buChar char="•"/>
              <a:defRPr/>
            </a:pPr>
            <a:endParaRPr lang="de-DE" altLang="de-DE" sz="2000" dirty="0">
              <a:solidFill>
                <a:srgbClr val="002C88"/>
              </a:solidFill>
              <a:latin typeface="+mn-lt"/>
            </a:endParaRPr>
          </a:p>
          <a:p>
            <a:pPr eaLnBrk="1" hangingPunct="1">
              <a:buFontTx/>
              <a:buChar char="•"/>
              <a:defRPr/>
            </a:pPr>
            <a:endParaRPr lang="de-DE" altLang="de-DE" sz="2000" dirty="0">
              <a:solidFill>
                <a:srgbClr val="002C88"/>
              </a:solidFill>
              <a:latin typeface="+mn-lt"/>
            </a:endParaRPr>
          </a:p>
        </p:txBody>
      </p:sp>
    </p:spTree>
    <p:extLst>
      <p:ext uri="{BB962C8B-B14F-4D97-AF65-F5344CB8AC3E}">
        <p14:creationId xmlns:p14="http://schemas.microsoft.com/office/powerpoint/2010/main" val="12648903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635CD3-8ACA-4E13-50FD-2815EB4973AE}"/>
            </a:ext>
          </a:extLst>
        </p:cNvPr>
        <p:cNvGrpSpPr/>
        <p:nvPr/>
      </p:nvGrpSpPr>
      <p:grpSpPr>
        <a:xfrm>
          <a:off x="0" y="0"/>
          <a:ext cx="0" cy="0"/>
          <a:chOff x="0" y="0"/>
          <a:chExt cx="0" cy="0"/>
        </a:xfrm>
      </p:grpSpPr>
      <p:sp>
        <p:nvSpPr>
          <p:cNvPr id="12290" name="Rectangle 2">
            <a:extLst>
              <a:ext uri="{FF2B5EF4-FFF2-40B4-BE49-F238E27FC236}">
                <a16:creationId xmlns:a16="http://schemas.microsoft.com/office/drawing/2014/main" id="{2C93F891-903A-B475-4995-C0F5BD9BB443}"/>
              </a:ext>
            </a:extLst>
          </p:cNvPr>
          <p:cNvSpPr>
            <a:spLocks noGrp="1" noChangeArrowheads="1"/>
          </p:cNvSpPr>
          <p:nvPr>
            <p:ph type="title"/>
          </p:nvPr>
        </p:nvSpPr>
        <p:spPr>
          <a:xfrm>
            <a:off x="-87560" y="-99392"/>
            <a:ext cx="10081120" cy="1152128"/>
          </a:xfrm>
        </p:spPr>
        <p:txBody>
          <a:bodyPr rtlCol="0">
            <a:normAutofit/>
          </a:bodyPr>
          <a:lstStyle/>
          <a:p>
            <a:pPr algn="ctr" fontAlgn="auto">
              <a:spcAft>
                <a:spcPts val="0"/>
              </a:spcAft>
              <a:defRPr/>
            </a:pPr>
            <a:r>
              <a:rPr lang="de-DE" altLang="de-DE" sz="3400" b="1" dirty="0">
                <a:solidFill>
                  <a:srgbClr val="CD9730"/>
                </a:solidFill>
              </a:rPr>
              <a:t>Off-Ice-Offizielle und Schiedsrichter</a:t>
            </a:r>
          </a:p>
        </p:txBody>
      </p:sp>
      <p:sp>
        <p:nvSpPr>
          <p:cNvPr id="9219" name="Rectangle 3">
            <a:extLst>
              <a:ext uri="{FF2B5EF4-FFF2-40B4-BE49-F238E27FC236}">
                <a16:creationId xmlns:a16="http://schemas.microsoft.com/office/drawing/2014/main" id="{B8DB2AF1-9F3B-446E-FAB1-24566D317BA4}"/>
              </a:ext>
            </a:extLst>
          </p:cNvPr>
          <p:cNvSpPr>
            <a:spLocks noGrp="1" noChangeArrowheads="1"/>
          </p:cNvSpPr>
          <p:nvPr>
            <p:ph idx="1"/>
          </p:nvPr>
        </p:nvSpPr>
        <p:spPr>
          <a:xfrm>
            <a:off x="0" y="1254150"/>
            <a:ext cx="9993560" cy="374650"/>
          </a:xfrm>
        </p:spPr>
        <p:txBody>
          <a:bodyPr rtlCol="0">
            <a:noAutofit/>
          </a:bodyPr>
          <a:lstStyle/>
          <a:p>
            <a:pPr marL="0" indent="0" algn="ctr" fontAlgn="auto">
              <a:spcAft>
                <a:spcPts val="0"/>
              </a:spcAft>
              <a:buFont typeface="Arial" panose="020B0604020202020204" pitchFamily="34" charset="0"/>
              <a:buNone/>
              <a:defRPr/>
            </a:pPr>
            <a:r>
              <a:rPr lang="de-DE" altLang="de-DE" b="1" dirty="0">
                <a:solidFill>
                  <a:srgbClr val="002C88"/>
                </a:solidFill>
              </a:rPr>
              <a:t>Typischer Ablauf bei einer Strafe:</a:t>
            </a:r>
          </a:p>
          <a:p>
            <a:pPr marL="0" indent="0" algn="ctr" fontAlgn="auto">
              <a:spcAft>
                <a:spcPts val="0"/>
              </a:spcAft>
              <a:buFont typeface="Arial" panose="020B0604020202020204" pitchFamily="34" charset="0"/>
              <a:buNone/>
              <a:defRPr/>
            </a:pPr>
            <a:endParaRPr lang="de-DE" altLang="de-DE" dirty="0">
              <a:solidFill>
                <a:srgbClr val="002C88"/>
              </a:solidFill>
            </a:endParaRPr>
          </a:p>
        </p:txBody>
      </p:sp>
      <p:sp>
        <p:nvSpPr>
          <p:cNvPr id="3" name="Textfeld 2">
            <a:extLst>
              <a:ext uri="{FF2B5EF4-FFF2-40B4-BE49-F238E27FC236}">
                <a16:creationId xmlns:a16="http://schemas.microsoft.com/office/drawing/2014/main" id="{4493C85D-E2B0-FFB5-D182-4452A2A619BE}"/>
              </a:ext>
            </a:extLst>
          </p:cNvPr>
          <p:cNvSpPr txBox="1">
            <a:spLocks noChangeArrowheads="1"/>
          </p:cNvSpPr>
          <p:nvPr/>
        </p:nvSpPr>
        <p:spPr bwMode="auto">
          <a:xfrm>
            <a:off x="848544" y="2084388"/>
            <a:ext cx="8136904" cy="5940088"/>
          </a:xfrm>
          <a:prstGeom prst="rect">
            <a:avLst/>
          </a:prstGeom>
          <a:noFill/>
          <a:ln>
            <a:noFill/>
          </a:ln>
        </p:spPr>
        <p:txBody>
          <a:bodyPr wrap="square">
            <a:spAutoFit/>
          </a:bodyPr>
          <a:lstStyle>
            <a:lvl1pPr marL="342900" indent="-3429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457200" indent="-457200" algn="just" eaLnBrk="1" hangingPunct="1">
              <a:buFont typeface="+mj-lt"/>
              <a:buAutoNum type="arabicPeriod"/>
              <a:defRPr/>
            </a:pPr>
            <a:r>
              <a:rPr lang="de-DE" altLang="de-DE" sz="2000" dirty="0">
                <a:solidFill>
                  <a:srgbClr val="002C88"/>
                </a:solidFill>
                <a:latin typeface="+mn-lt"/>
              </a:rPr>
              <a:t>Der Schiedsrichter zeigt die Strafe an.</a:t>
            </a:r>
          </a:p>
          <a:p>
            <a:pPr marL="457200" indent="-457200" algn="just" eaLnBrk="1" hangingPunct="1">
              <a:buFont typeface="+mj-lt"/>
              <a:buAutoNum type="arabicPeriod"/>
              <a:defRPr/>
            </a:pPr>
            <a:endParaRPr lang="de-DE" altLang="de-DE" sz="2000" dirty="0">
              <a:solidFill>
                <a:srgbClr val="002C88"/>
              </a:solidFill>
              <a:latin typeface="+mn-lt"/>
            </a:endParaRPr>
          </a:p>
          <a:p>
            <a:pPr marL="457200" indent="-457200" algn="just" eaLnBrk="1" hangingPunct="1">
              <a:buFont typeface="+mj-lt"/>
              <a:buAutoNum type="arabicPeriod"/>
              <a:defRPr/>
            </a:pPr>
            <a:r>
              <a:rPr lang="de-DE" altLang="de-DE" sz="2000" dirty="0">
                <a:solidFill>
                  <a:srgbClr val="002C88"/>
                </a:solidFill>
                <a:latin typeface="+mn-lt"/>
              </a:rPr>
              <a:t>Der Punktezähler notiert Vergehen, Dauer und Spieler.</a:t>
            </a:r>
          </a:p>
          <a:p>
            <a:pPr marL="457200" indent="-457200" algn="just" eaLnBrk="1" hangingPunct="1">
              <a:buFont typeface="+mj-lt"/>
              <a:buAutoNum type="arabicPeriod"/>
              <a:defRPr/>
            </a:pPr>
            <a:endParaRPr lang="de-DE" altLang="de-DE" sz="2000" dirty="0">
              <a:solidFill>
                <a:srgbClr val="002C88"/>
              </a:solidFill>
              <a:latin typeface="+mn-lt"/>
            </a:endParaRPr>
          </a:p>
          <a:p>
            <a:pPr marL="457200" indent="-457200" algn="just" eaLnBrk="1" hangingPunct="1">
              <a:buFont typeface="+mj-lt"/>
              <a:buAutoNum type="arabicPeriod"/>
              <a:defRPr/>
            </a:pPr>
            <a:r>
              <a:rPr lang="de-DE" altLang="de-DE" sz="2000" dirty="0">
                <a:solidFill>
                  <a:srgbClr val="002C88"/>
                </a:solidFill>
                <a:latin typeface="+mn-lt"/>
              </a:rPr>
              <a:t>Der Zeitnehmer gibt die Strafzeit in die „Uhr“ ein.</a:t>
            </a:r>
          </a:p>
          <a:p>
            <a:pPr marL="457200" indent="-457200" algn="just" eaLnBrk="1" hangingPunct="1">
              <a:buFont typeface="+mj-lt"/>
              <a:buAutoNum type="arabicPeriod"/>
              <a:defRPr/>
            </a:pPr>
            <a:endParaRPr lang="de-DE" altLang="de-DE" sz="2000" dirty="0">
              <a:solidFill>
                <a:srgbClr val="002C88"/>
              </a:solidFill>
              <a:latin typeface="+mn-lt"/>
            </a:endParaRPr>
          </a:p>
          <a:p>
            <a:pPr marL="457200" indent="-457200" algn="just" eaLnBrk="1" hangingPunct="1">
              <a:buFont typeface="+mj-lt"/>
              <a:buAutoNum type="arabicPeriod"/>
              <a:defRPr/>
            </a:pPr>
            <a:r>
              <a:rPr lang="de-DE" altLang="de-DE" sz="2000" dirty="0">
                <a:solidFill>
                  <a:srgbClr val="002C88"/>
                </a:solidFill>
                <a:latin typeface="+mn-lt"/>
              </a:rPr>
              <a:t>Der Strafbankbetreuer nimmt den Spieler auf.</a:t>
            </a:r>
          </a:p>
          <a:p>
            <a:pPr marL="457200" indent="-457200" algn="just" eaLnBrk="1" hangingPunct="1">
              <a:buFont typeface="+mj-lt"/>
              <a:buAutoNum type="arabicPeriod"/>
              <a:defRPr/>
            </a:pPr>
            <a:endParaRPr lang="de-DE" altLang="de-DE" sz="2000" dirty="0">
              <a:solidFill>
                <a:srgbClr val="002C88"/>
              </a:solidFill>
              <a:latin typeface="+mn-lt"/>
            </a:endParaRPr>
          </a:p>
          <a:p>
            <a:pPr marL="457200" indent="-457200" algn="just" eaLnBrk="1" hangingPunct="1">
              <a:buFont typeface="+mj-lt"/>
              <a:buAutoNum type="arabicPeriod"/>
              <a:defRPr/>
            </a:pPr>
            <a:r>
              <a:rPr lang="de-DE" altLang="de-DE" sz="2000" dirty="0">
                <a:solidFill>
                  <a:srgbClr val="002C88"/>
                </a:solidFill>
                <a:latin typeface="+mn-lt"/>
              </a:rPr>
              <a:t>Der Stadionsprecher informiert die Zuschauer und Teams.</a:t>
            </a:r>
          </a:p>
          <a:p>
            <a:pPr marL="457200" indent="-457200" algn="just" eaLnBrk="1" hangingPunct="1">
              <a:buFont typeface="+mj-lt"/>
              <a:buAutoNum type="arabicPeriod"/>
              <a:defRPr/>
            </a:pPr>
            <a:endParaRPr lang="de-DE" altLang="de-DE" sz="2000" dirty="0">
              <a:solidFill>
                <a:srgbClr val="002C88"/>
              </a:solidFill>
              <a:latin typeface="+mn-lt"/>
            </a:endParaRPr>
          </a:p>
          <a:p>
            <a:pPr marL="457200" indent="-457200" algn="just" eaLnBrk="1" hangingPunct="1">
              <a:buFont typeface="+mj-lt"/>
              <a:buAutoNum type="arabicPeriod"/>
              <a:defRPr/>
            </a:pPr>
            <a:r>
              <a:rPr lang="de-DE" altLang="de-DE" sz="2000" dirty="0">
                <a:solidFill>
                  <a:srgbClr val="002C88"/>
                </a:solidFill>
                <a:latin typeface="+mn-lt"/>
              </a:rPr>
              <a:t>Nach Ablauf der Strafzeit entlässt der Strafbankbetreuer den Spieler. </a:t>
            </a:r>
          </a:p>
          <a:p>
            <a:pPr algn="just" eaLnBrk="1" hangingPunct="1">
              <a:buFontTx/>
              <a:buChar char="•"/>
              <a:defRPr/>
            </a:pPr>
            <a:endParaRPr lang="de-DE" altLang="de-DE" sz="2000" dirty="0">
              <a:solidFill>
                <a:srgbClr val="002C88"/>
              </a:solidFill>
              <a:latin typeface="+mn-lt"/>
            </a:endParaRPr>
          </a:p>
          <a:p>
            <a:pPr marL="0" indent="0" algn="just" eaLnBrk="1" hangingPunct="1">
              <a:defRPr/>
            </a:pPr>
            <a:endParaRPr lang="de-DE" altLang="de-DE" sz="2000" dirty="0">
              <a:solidFill>
                <a:srgbClr val="002C88"/>
              </a:solidFill>
              <a:latin typeface="+mn-lt"/>
            </a:endParaRPr>
          </a:p>
          <a:p>
            <a:pPr marL="0" indent="0" eaLnBrk="1" hangingPunct="1">
              <a:defRPr/>
            </a:pPr>
            <a:endParaRPr lang="de-DE" altLang="de-DE" sz="2000" dirty="0">
              <a:solidFill>
                <a:srgbClr val="002C88"/>
              </a:solidFill>
              <a:latin typeface="+mn-lt"/>
            </a:endParaRPr>
          </a:p>
          <a:p>
            <a:pPr eaLnBrk="1" hangingPunct="1">
              <a:buFontTx/>
              <a:buChar char="•"/>
              <a:defRPr/>
            </a:pPr>
            <a:endParaRPr lang="de-DE" altLang="de-DE" sz="2000" dirty="0">
              <a:solidFill>
                <a:srgbClr val="002C88"/>
              </a:solidFill>
              <a:latin typeface="+mn-lt"/>
            </a:endParaRPr>
          </a:p>
          <a:p>
            <a:pPr eaLnBrk="1" hangingPunct="1">
              <a:buFontTx/>
              <a:buChar char="•"/>
              <a:defRPr/>
            </a:pPr>
            <a:endParaRPr lang="de-DE" altLang="de-DE" sz="2000" dirty="0">
              <a:solidFill>
                <a:srgbClr val="002C88"/>
              </a:solidFill>
              <a:latin typeface="+mn-lt"/>
            </a:endParaRPr>
          </a:p>
          <a:p>
            <a:pPr eaLnBrk="1" hangingPunct="1">
              <a:buFontTx/>
              <a:buChar char="•"/>
              <a:defRPr/>
            </a:pPr>
            <a:endParaRPr lang="de-DE" altLang="de-DE" sz="2000" dirty="0">
              <a:solidFill>
                <a:srgbClr val="002C88"/>
              </a:solidFill>
              <a:latin typeface="+mn-lt"/>
            </a:endParaRPr>
          </a:p>
          <a:p>
            <a:pPr eaLnBrk="1" hangingPunct="1">
              <a:buFontTx/>
              <a:buChar char="•"/>
              <a:defRPr/>
            </a:pPr>
            <a:endParaRPr lang="de-DE" altLang="de-DE" sz="2000" dirty="0">
              <a:solidFill>
                <a:srgbClr val="002C88"/>
              </a:solidFill>
              <a:latin typeface="+mn-lt"/>
            </a:endParaRPr>
          </a:p>
          <a:p>
            <a:pPr eaLnBrk="1" hangingPunct="1">
              <a:buFontTx/>
              <a:buChar char="•"/>
              <a:defRPr/>
            </a:pPr>
            <a:endParaRPr lang="de-DE" altLang="de-DE" sz="2000" dirty="0">
              <a:solidFill>
                <a:srgbClr val="002C88"/>
              </a:solidFill>
              <a:latin typeface="+mn-lt"/>
            </a:endParaRPr>
          </a:p>
        </p:txBody>
      </p:sp>
    </p:spTree>
    <p:extLst>
      <p:ext uri="{BB962C8B-B14F-4D97-AF65-F5344CB8AC3E}">
        <p14:creationId xmlns:p14="http://schemas.microsoft.com/office/powerpoint/2010/main" val="236292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0C9BAE-29C2-EC22-F2FA-2661F004BCDA}"/>
            </a:ext>
          </a:extLst>
        </p:cNvPr>
        <p:cNvGrpSpPr/>
        <p:nvPr/>
      </p:nvGrpSpPr>
      <p:grpSpPr>
        <a:xfrm>
          <a:off x="0" y="0"/>
          <a:ext cx="0" cy="0"/>
          <a:chOff x="0" y="0"/>
          <a:chExt cx="0" cy="0"/>
        </a:xfrm>
      </p:grpSpPr>
      <p:sp>
        <p:nvSpPr>
          <p:cNvPr id="12290" name="Rectangle 2">
            <a:extLst>
              <a:ext uri="{FF2B5EF4-FFF2-40B4-BE49-F238E27FC236}">
                <a16:creationId xmlns:a16="http://schemas.microsoft.com/office/drawing/2014/main" id="{79F2E498-8545-1E55-E2F0-18B48D40933A}"/>
              </a:ext>
            </a:extLst>
          </p:cNvPr>
          <p:cNvSpPr>
            <a:spLocks noGrp="1" noChangeArrowheads="1"/>
          </p:cNvSpPr>
          <p:nvPr>
            <p:ph type="title"/>
          </p:nvPr>
        </p:nvSpPr>
        <p:spPr>
          <a:xfrm>
            <a:off x="-87560" y="-99392"/>
            <a:ext cx="10081120" cy="1152128"/>
          </a:xfrm>
        </p:spPr>
        <p:txBody>
          <a:bodyPr rtlCol="0">
            <a:normAutofit/>
          </a:bodyPr>
          <a:lstStyle/>
          <a:p>
            <a:pPr algn="ctr" fontAlgn="auto">
              <a:spcAft>
                <a:spcPts val="0"/>
              </a:spcAft>
              <a:defRPr/>
            </a:pPr>
            <a:r>
              <a:rPr lang="de-DE" altLang="de-DE" sz="3400" b="1" dirty="0">
                <a:solidFill>
                  <a:srgbClr val="CD9730"/>
                </a:solidFill>
              </a:rPr>
              <a:t>Off-Ice-Offizielle und Schiedsrichter</a:t>
            </a:r>
          </a:p>
        </p:txBody>
      </p:sp>
      <p:sp>
        <p:nvSpPr>
          <p:cNvPr id="9219" name="Rectangle 3">
            <a:extLst>
              <a:ext uri="{FF2B5EF4-FFF2-40B4-BE49-F238E27FC236}">
                <a16:creationId xmlns:a16="http://schemas.microsoft.com/office/drawing/2014/main" id="{25458711-09BE-92C8-88AA-CE8075EEC22D}"/>
              </a:ext>
            </a:extLst>
          </p:cNvPr>
          <p:cNvSpPr>
            <a:spLocks noGrp="1" noChangeArrowheads="1"/>
          </p:cNvSpPr>
          <p:nvPr>
            <p:ph idx="1"/>
          </p:nvPr>
        </p:nvSpPr>
        <p:spPr>
          <a:xfrm>
            <a:off x="0" y="1254150"/>
            <a:ext cx="9993560" cy="374650"/>
          </a:xfrm>
        </p:spPr>
        <p:txBody>
          <a:bodyPr rtlCol="0">
            <a:noAutofit/>
          </a:bodyPr>
          <a:lstStyle/>
          <a:p>
            <a:pPr marL="0" indent="0" algn="ctr" fontAlgn="auto">
              <a:spcAft>
                <a:spcPts val="0"/>
              </a:spcAft>
              <a:buFont typeface="Arial" panose="020B0604020202020204" pitchFamily="34" charset="0"/>
              <a:buNone/>
              <a:defRPr/>
            </a:pPr>
            <a:r>
              <a:rPr lang="de-DE" altLang="de-DE" b="1" dirty="0">
                <a:solidFill>
                  <a:srgbClr val="002C88"/>
                </a:solidFill>
              </a:rPr>
              <a:t>Zusammenarbeit mit den Schiedsrichtern</a:t>
            </a:r>
          </a:p>
          <a:p>
            <a:pPr marL="0" indent="0" algn="ctr" fontAlgn="auto">
              <a:spcAft>
                <a:spcPts val="0"/>
              </a:spcAft>
              <a:buFont typeface="Arial" panose="020B0604020202020204" pitchFamily="34" charset="0"/>
              <a:buNone/>
              <a:defRPr/>
            </a:pPr>
            <a:endParaRPr lang="de-DE" altLang="de-DE" dirty="0">
              <a:solidFill>
                <a:srgbClr val="002C88"/>
              </a:solidFill>
            </a:endParaRPr>
          </a:p>
        </p:txBody>
      </p:sp>
      <p:sp>
        <p:nvSpPr>
          <p:cNvPr id="3" name="Textfeld 2">
            <a:extLst>
              <a:ext uri="{FF2B5EF4-FFF2-40B4-BE49-F238E27FC236}">
                <a16:creationId xmlns:a16="http://schemas.microsoft.com/office/drawing/2014/main" id="{4DFA7D95-A3D3-8FD9-E87F-5BC97BE96DD5}"/>
              </a:ext>
            </a:extLst>
          </p:cNvPr>
          <p:cNvSpPr txBox="1">
            <a:spLocks noChangeArrowheads="1"/>
          </p:cNvSpPr>
          <p:nvPr/>
        </p:nvSpPr>
        <p:spPr bwMode="auto">
          <a:xfrm>
            <a:off x="848544" y="2084388"/>
            <a:ext cx="8136904" cy="6247864"/>
          </a:xfrm>
          <a:prstGeom prst="rect">
            <a:avLst/>
          </a:prstGeom>
          <a:noFill/>
          <a:ln>
            <a:noFill/>
          </a:ln>
        </p:spPr>
        <p:txBody>
          <a:bodyPr wrap="square">
            <a:spAutoFit/>
          </a:bodyPr>
          <a:lstStyle>
            <a:lvl1pPr marL="342900" indent="-3429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indent="0" algn="just" eaLnBrk="1" hangingPunct="1">
              <a:defRPr/>
            </a:pPr>
            <a:r>
              <a:rPr lang="de-DE" altLang="de-DE" sz="2000" dirty="0">
                <a:solidFill>
                  <a:srgbClr val="002C88"/>
                </a:solidFill>
                <a:latin typeface="+mn-lt"/>
              </a:rPr>
              <a:t>Die Schiedsrichter haben </a:t>
            </a:r>
            <a:r>
              <a:rPr lang="de-DE" altLang="de-DE" sz="2000" b="1" dirty="0">
                <a:solidFill>
                  <a:srgbClr val="002C88"/>
                </a:solidFill>
                <a:latin typeface="+mn-lt"/>
              </a:rPr>
              <a:t>die volle Kontrolle über das Spiel</a:t>
            </a:r>
            <a:r>
              <a:rPr lang="de-DE" altLang="de-DE" sz="2000" dirty="0">
                <a:solidFill>
                  <a:srgbClr val="002C88"/>
                </a:solidFill>
                <a:latin typeface="+mn-lt"/>
              </a:rPr>
              <a:t> und treffen alle endgültigen Entscheidungen. Die Off-Ice-Offiziellen unterstützen die Schiedsrichter organisatorisch und administrativ.</a:t>
            </a:r>
          </a:p>
          <a:p>
            <a:pPr marL="0" indent="0" algn="just" eaLnBrk="1" hangingPunct="1">
              <a:defRPr/>
            </a:pPr>
            <a:endParaRPr lang="de-DE" altLang="de-DE" sz="2000" dirty="0">
              <a:solidFill>
                <a:srgbClr val="002C88"/>
              </a:solidFill>
              <a:latin typeface="+mn-lt"/>
            </a:endParaRPr>
          </a:p>
          <a:p>
            <a:pPr marL="0" indent="0" algn="just" eaLnBrk="1" hangingPunct="1">
              <a:defRPr/>
            </a:pPr>
            <a:r>
              <a:rPr lang="de-DE" altLang="de-DE" sz="2000" dirty="0">
                <a:solidFill>
                  <a:srgbClr val="002C88"/>
                </a:solidFill>
                <a:latin typeface="+mn-lt"/>
              </a:rPr>
              <a:t>Die Off-Ice-Offiziellen sind das </a:t>
            </a:r>
            <a:r>
              <a:rPr lang="de-DE" altLang="de-DE" sz="2000" b="1" dirty="0">
                <a:solidFill>
                  <a:srgbClr val="002C88"/>
                </a:solidFill>
                <a:latin typeface="+mn-lt"/>
              </a:rPr>
              <a:t>organisatorische Rückgrat </a:t>
            </a:r>
            <a:r>
              <a:rPr lang="de-DE" altLang="de-DE" sz="2000" dirty="0">
                <a:solidFill>
                  <a:srgbClr val="002C88"/>
                </a:solidFill>
                <a:latin typeface="+mn-lt"/>
              </a:rPr>
              <a:t>eines Eishockeyspiels.</a:t>
            </a:r>
          </a:p>
          <a:p>
            <a:pPr marL="0" indent="0" algn="just" eaLnBrk="1" hangingPunct="1">
              <a:defRPr/>
            </a:pPr>
            <a:endParaRPr lang="de-DE" altLang="de-DE" sz="2000" dirty="0">
              <a:solidFill>
                <a:srgbClr val="002C88"/>
              </a:solidFill>
              <a:latin typeface="+mn-lt"/>
            </a:endParaRPr>
          </a:p>
          <a:p>
            <a:pPr marL="0" indent="0" algn="just" eaLnBrk="1" hangingPunct="1">
              <a:defRPr/>
            </a:pPr>
            <a:r>
              <a:rPr lang="de-DE" altLang="de-DE" sz="2000" dirty="0">
                <a:solidFill>
                  <a:srgbClr val="002C88"/>
                </a:solidFill>
                <a:latin typeface="+mn-lt"/>
              </a:rPr>
              <a:t>Zusammen mit den Schiedsrichtern bilden die Off-Ice-Offiziellen </a:t>
            </a:r>
            <a:r>
              <a:rPr lang="de-DE" altLang="de-DE" sz="2000" b="1" dirty="0">
                <a:solidFill>
                  <a:srgbClr val="002C88"/>
                </a:solidFill>
                <a:latin typeface="+mn-lt"/>
              </a:rPr>
              <a:t>„das dritte Team!!“ </a:t>
            </a:r>
            <a:r>
              <a:rPr lang="de-DE" altLang="de-DE" sz="2000" dirty="0">
                <a:solidFill>
                  <a:srgbClr val="002C88"/>
                </a:solidFill>
                <a:latin typeface="+mn-lt"/>
              </a:rPr>
              <a:t>Off-Ice-Offizielle verhalten sich jederzeit </a:t>
            </a:r>
            <a:r>
              <a:rPr lang="de-DE" altLang="de-DE" sz="2000" b="1" dirty="0">
                <a:solidFill>
                  <a:srgbClr val="002C88"/>
                </a:solidFill>
                <a:latin typeface="+mn-lt"/>
              </a:rPr>
              <a:t>neutral</a:t>
            </a:r>
            <a:r>
              <a:rPr lang="de-DE" altLang="de-DE" sz="2000" dirty="0">
                <a:solidFill>
                  <a:srgbClr val="002C88"/>
                </a:solidFill>
                <a:latin typeface="+mn-lt"/>
              </a:rPr>
              <a:t> und sorgen gemeinsam mit den Schiedsrichtern dafür, dass die Entscheidungen der Schiedsrichter korrekt umgesetzt werden, sodass das Spiel ordnungsgemäß und reibungslos durchgeführt werden kann. </a:t>
            </a:r>
          </a:p>
          <a:p>
            <a:pPr algn="just" eaLnBrk="1" hangingPunct="1">
              <a:buFontTx/>
              <a:buChar char="•"/>
              <a:defRPr/>
            </a:pPr>
            <a:endParaRPr lang="de-DE" altLang="de-DE" sz="2000" dirty="0">
              <a:solidFill>
                <a:srgbClr val="002C88"/>
              </a:solidFill>
              <a:latin typeface="+mn-lt"/>
            </a:endParaRPr>
          </a:p>
          <a:p>
            <a:pPr marL="0" indent="0" algn="just" eaLnBrk="1" hangingPunct="1">
              <a:defRPr/>
            </a:pPr>
            <a:endParaRPr lang="de-DE" altLang="de-DE" sz="2000" dirty="0">
              <a:solidFill>
                <a:srgbClr val="002C88"/>
              </a:solidFill>
              <a:latin typeface="+mn-lt"/>
            </a:endParaRPr>
          </a:p>
          <a:p>
            <a:pPr marL="0" indent="0" eaLnBrk="1" hangingPunct="1">
              <a:defRPr/>
            </a:pPr>
            <a:endParaRPr lang="de-DE" altLang="de-DE" sz="2000" dirty="0">
              <a:solidFill>
                <a:srgbClr val="002C88"/>
              </a:solidFill>
              <a:latin typeface="+mn-lt"/>
            </a:endParaRPr>
          </a:p>
          <a:p>
            <a:pPr eaLnBrk="1" hangingPunct="1">
              <a:buFontTx/>
              <a:buChar char="•"/>
              <a:defRPr/>
            </a:pPr>
            <a:endParaRPr lang="de-DE" altLang="de-DE" sz="2000" dirty="0">
              <a:solidFill>
                <a:srgbClr val="002C88"/>
              </a:solidFill>
              <a:latin typeface="+mn-lt"/>
            </a:endParaRPr>
          </a:p>
          <a:p>
            <a:pPr eaLnBrk="1" hangingPunct="1">
              <a:buFontTx/>
              <a:buChar char="•"/>
              <a:defRPr/>
            </a:pPr>
            <a:endParaRPr lang="de-DE" altLang="de-DE" sz="2000" dirty="0">
              <a:solidFill>
                <a:srgbClr val="002C88"/>
              </a:solidFill>
              <a:latin typeface="+mn-lt"/>
            </a:endParaRPr>
          </a:p>
          <a:p>
            <a:pPr eaLnBrk="1" hangingPunct="1">
              <a:buFontTx/>
              <a:buChar char="•"/>
              <a:defRPr/>
            </a:pPr>
            <a:endParaRPr lang="de-DE" altLang="de-DE" sz="2000" dirty="0">
              <a:solidFill>
                <a:srgbClr val="002C88"/>
              </a:solidFill>
              <a:latin typeface="+mn-lt"/>
            </a:endParaRPr>
          </a:p>
          <a:p>
            <a:pPr eaLnBrk="1" hangingPunct="1">
              <a:buFontTx/>
              <a:buChar char="•"/>
              <a:defRPr/>
            </a:pPr>
            <a:endParaRPr lang="de-DE" altLang="de-DE" sz="2000" dirty="0">
              <a:solidFill>
                <a:srgbClr val="002C88"/>
              </a:solidFill>
              <a:latin typeface="+mn-lt"/>
            </a:endParaRPr>
          </a:p>
          <a:p>
            <a:pPr eaLnBrk="1" hangingPunct="1">
              <a:buFontTx/>
              <a:buChar char="•"/>
              <a:defRPr/>
            </a:pPr>
            <a:endParaRPr lang="de-DE" altLang="de-DE" sz="2000" dirty="0">
              <a:solidFill>
                <a:srgbClr val="002C88"/>
              </a:solidFill>
              <a:latin typeface="+mn-lt"/>
            </a:endParaRPr>
          </a:p>
        </p:txBody>
      </p:sp>
    </p:spTree>
    <p:extLst>
      <p:ext uri="{BB962C8B-B14F-4D97-AF65-F5344CB8AC3E}">
        <p14:creationId xmlns:p14="http://schemas.microsoft.com/office/powerpoint/2010/main" val="31181109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ED54B9-C27D-A0C8-BB07-9AC4A58BD999}"/>
            </a:ext>
          </a:extLst>
        </p:cNvPr>
        <p:cNvGrpSpPr/>
        <p:nvPr/>
      </p:nvGrpSpPr>
      <p:grpSpPr>
        <a:xfrm>
          <a:off x="0" y="0"/>
          <a:ext cx="0" cy="0"/>
          <a:chOff x="0" y="0"/>
          <a:chExt cx="0" cy="0"/>
        </a:xfrm>
      </p:grpSpPr>
      <p:sp>
        <p:nvSpPr>
          <p:cNvPr id="20482" name="Rectangle 2">
            <a:extLst>
              <a:ext uri="{FF2B5EF4-FFF2-40B4-BE49-F238E27FC236}">
                <a16:creationId xmlns:a16="http://schemas.microsoft.com/office/drawing/2014/main" id="{73BB823B-E714-CE96-0D5E-37222E7B9301}"/>
              </a:ext>
            </a:extLst>
          </p:cNvPr>
          <p:cNvSpPr>
            <a:spLocks noGrp="1" noChangeArrowheads="1"/>
          </p:cNvSpPr>
          <p:nvPr>
            <p:ph type="title"/>
          </p:nvPr>
        </p:nvSpPr>
        <p:spPr>
          <a:xfrm>
            <a:off x="-87560" y="-99392"/>
            <a:ext cx="10081120" cy="1152128"/>
          </a:xfrm>
        </p:spPr>
        <p:txBody>
          <a:bodyPr rtlCol="0">
            <a:normAutofit/>
          </a:bodyPr>
          <a:lstStyle/>
          <a:p>
            <a:pPr algn="ctr" fontAlgn="auto">
              <a:spcAft>
                <a:spcPts val="0"/>
              </a:spcAft>
              <a:defRPr/>
            </a:pPr>
            <a:r>
              <a:rPr lang="de-DE" altLang="de-DE" sz="3400" b="1" dirty="0">
                <a:solidFill>
                  <a:srgbClr val="CD9730"/>
                </a:solidFill>
              </a:rPr>
              <a:t>Der Spielbericht in der klassischen Form</a:t>
            </a:r>
          </a:p>
        </p:txBody>
      </p:sp>
      <p:sp>
        <p:nvSpPr>
          <p:cNvPr id="3" name="Textfeld 2">
            <a:extLst>
              <a:ext uri="{FF2B5EF4-FFF2-40B4-BE49-F238E27FC236}">
                <a16:creationId xmlns:a16="http://schemas.microsoft.com/office/drawing/2014/main" id="{CBAA5C3E-8371-6670-EFD9-796B536903D3}"/>
              </a:ext>
            </a:extLst>
          </p:cNvPr>
          <p:cNvSpPr txBox="1">
            <a:spLocks noChangeArrowheads="1"/>
          </p:cNvSpPr>
          <p:nvPr/>
        </p:nvSpPr>
        <p:spPr bwMode="auto">
          <a:xfrm>
            <a:off x="1632222" y="1700808"/>
            <a:ext cx="6561138" cy="1083374"/>
          </a:xfrm>
          <a:prstGeom prst="rect">
            <a:avLst/>
          </a:prstGeom>
          <a:noFill/>
          <a:ln>
            <a:noFill/>
          </a:ln>
        </p:spPr>
        <p:txBody>
          <a:bodyPr>
            <a:spAutoFit/>
          </a:bodyPr>
          <a:lstStyle>
            <a:lvl1pPr marL="342900" indent="-3429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ct val="80000"/>
              </a:lnSpc>
              <a:buFontTx/>
              <a:buChar char="•"/>
              <a:defRPr/>
            </a:pPr>
            <a:r>
              <a:rPr lang="de-DE" altLang="de-DE" sz="2000" dirty="0">
                <a:solidFill>
                  <a:srgbClr val="002C88"/>
                </a:solidFill>
                <a:latin typeface="+mn-lt"/>
              </a:rPr>
              <a:t>Der Spielbericht gibt Auskunft über alle erforderlichen Angaben und Vorkommnisse eines Spieles. Er ist ein </a:t>
            </a:r>
            <a:r>
              <a:rPr lang="de-DE" altLang="de-DE" sz="2000" b="1" dirty="0">
                <a:solidFill>
                  <a:srgbClr val="002C88"/>
                </a:solidFill>
                <a:latin typeface="+mn-lt"/>
              </a:rPr>
              <a:t>offizielles Dokument </a:t>
            </a:r>
            <a:r>
              <a:rPr lang="de-DE" altLang="de-DE" sz="2000" dirty="0">
                <a:solidFill>
                  <a:srgbClr val="002C88"/>
                </a:solidFill>
                <a:latin typeface="+mn-lt"/>
              </a:rPr>
              <a:t>und wird im Zweifelsfall als Beweismittel herangezogen. </a:t>
            </a:r>
          </a:p>
        </p:txBody>
      </p:sp>
      <p:sp>
        <p:nvSpPr>
          <p:cNvPr id="5" name="Textfeld 4">
            <a:extLst>
              <a:ext uri="{FF2B5EF4-FFF2-40B4-BE49-F238E27FC236}">
                <a16:creationId xmlns:a16="http://schemas.microsoft.com/office/drawing/2014/main" id="{AC5FA757-6382-1E2C-129B-7DFF5CAEA6AE}"/>
              </a:ext>
            </a:extLst>
          </p:cNvPr>
          <p:cNvSpPr txBox="1">
            <a:spLocks noChangeArrowheads="1"/>
          </p:cNvSpPr>
          <p:nvPr/>
        </p:nvSpPr>
        <p:spPr bwMode="auto">
          <a:xfrm>
            <a:off x="1592263" y="3068960"/>
            <a:ext cx="6854825" cy="590931"/>
          </a:xfrm>
          <a:prstGeom prst="rect">
            <a:avLst/>
          </a:prstGeom>
          <a:noFill/>
          <a:ln>
            <a:noFill/>
          </a:ln>
        </p:spPr>
        <p:txBody>
          <a:bodyPr>
            <a:spAutoFit/>
          </a:bodyPr>
          <a:lstStyle>
            <a:lvl1pPr marL="342900" indent="-3429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ct val="80000"/>
              </a:lnSpc>
              <a:buFontTx/>
              <a:buChar char="•"/>
              <a:defRPr/>
            </a:pPr>
            <a:r>
              <a:rPr lang="de-DE" altLang="de-DE" sz="2000" dirty="0">
                <a:solidFill>
                  <a:srgbClr val="002C88"/>
                </a:solidFill>
                <a:latin typeface="+mn-lt"/>
              </a:rPr>
              <a:t>Er darf an Medien nur zur statistischen Auswertung weiter gegeben werden, nicht jedoch zur Veröffentlichung.</a:t>
            </a:r>
          </a:p>
        </p:txBody>
      </p:sp>
      <p:sp>
        <p:nvSpPr>
          <p:cNvPr id="7" name="Textfeld 6">
            <a:extLst>
              <a:ext uri="{FF2B5EF4-FFF2-40B4-BE49-F238E27FC236}">
                <a16:creationId xmlns:a16="http://schemas.microsoft.com/office/drawing/2014/main" id="{58155923-A47B-077E-2177-431FEF31667A}"/>
              </a:ext>
            </a:extLst>
          </p:cNvPr>
          <p:cNvSpPr txBox="1">
            <a:spLocks noChangeArrowheads="1"/>
          </p:cNvSpPr>
          <p:nvPr/>
        </p:nvSpPr>
        <p:spPr bwMode="auto">
          <a:xfrm>
            <a:off x="1625600" y="4060825"/>
            <a:ext cx="6727825" cy="590931"/>
          </a:xfrm>
          <a:prstGeom prst="rect">
            <a:avLst/>
          </a:prstGeom>
          <a:noFill/>
          <a:ln>
            <a:noFill/>
          </a:ln>
        </p:spPr>
        <p:txBody>
          <a:bodyPr>
            <a:spAutoFit/>
          </a:bodyPr>
          <a:lstStyle>
            <a:lvl1pPr marL="285750" indent="-2857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ct val="80000"/>
              </a:lnSpc>
              <a:buFontTx/>
              <a:buChar char="•"/>
              <a:defRPr/>
            </a:pPr>
            <a:r>
              <a:rPr lang="de-DE" altLang="de-DE" sz="2000" dirty="0">
                <a:solidFill>
                  <a:srgbClr val="002C88"/>
                </a:solidFill>
                <a:latin typeface="+mn-lt"/>
              </a:rPr>
              <a:t>Zusatzmeldungen dürfen auf keinen Fall weiter gegeben oder veröffentlicht werden.</a:t>
            </a:r>
          </a:p>
        </p:txBody>
      </p:sp>
      <p:sp>
        <p:nvSpPr>
          <p:cNvPr id="8" name="Rectangle 3">
            <a:extLst>
              <a:ext uri="{FF2B5EF4-FFF2-40B4-BE49-F238E27FC236}">
                <a16:creationId xmlns:a16="http://schemas.microsoft.com/office/drawing/2014/main" id="{02207856-D7D4-7C1D-22E6-36B4B96D5CD2}"/>
              </a:ext>
            </a:extLst>
          </p:cNvPr>
          <p:cNvSpPr txBox="1">
            <a:spLocks noChangeArrowheads="1"/>
          </p:cNvSpPr>
          <p:nvPr/>
        </p:nvSpPr>
        <p:spPr bwMode="auto">
          <a:xfrm>
            <a:off x="1619250" y="4903788"/>
            <a:ext cx="6686550" cy="434975"/>
          </a:xfrm>
          <a:prstGeom prst="rect">
            <a:avLst/>
          </a:prstGeom>
          <a:noFill/>
          <a:ln>
            <a:noFill/>
          </a:ln>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eaLnBrk="1" hangingPunct="1">
              <a:lnSpc>
                <a:spcPct val="80000"/>
              </a:lnSpc>
              <a:defRPr/>
            </a:pPr>
            <a:r>
              <a:rPr lang="de-DE" altLang="de-DE" sz="2000" kern="0" dirty="0">
                <a:solidFill>
                  <a:srgbClr val="002C88"/>
                </a:solidFill>
                <a:cs typeface="Arial" panose="020B0604020202020204" pitchFamily="34" charset="0"/>
              </a:rPr>
              <a:t>Die korrekte Ausfertigung ist unerlässlich.</a:t>
            </a:r>
          </a:p>
          <a:p>
            <a:pPr eaLnBrk="1" hangingPunct="1">
              <a:lnSpc>
                <a:spcPct val="80000"/>
              </a:lnSpc>
              <a:buFontTx/>
              <a:buNone/>
              <a:defRPr/>
            </a:pPr>
            <a:r>
              <a:rPr lang="de-DE" altLang="de-DE" sz="1950" kern="0" dirty="0">
                <a:solidFill>
                  <a:srgbClr val="002C88"/>
                </a:solidFill>
              </a:rPr>
              <a:t> </a:t>
            </a:r>
          </a:p>
        </p:txBody>
      </p:sp>
    </p:spTree>
    <p:extLst>
      <p:ext uri="{BB962C8B-B14F-4D97-AF65-F5344CB8AC3E}">
        <p14:creationId xmlns:p14="http://schemas.microsoft.com/office/powerpoint/2010/main" val="40577055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a:extLst>
              <a:ext uri="{FF2B5EF4-FFF2-40B4-BE49-F238E27FC236}">
                <a16:creationId xmlns:a16="http://schemas.microsoft.com/office/drawing/2014/main" id="{0FAC65B2-2441-1AEC-0511-5A5FAEEE55C6}"/>
              </a:ext>
            </a:extLst>
          </p:cNvPr>
          <p:cNvSpPr>
            <a:spLocks noGrp="1" noChangeArrowheads="1"/>
          </p:cNvSpPr>
          <p:nvPr>
            <p:ph type="title"/>
          </p:nvPr>
        </p:nvSpPr>
        <p:spPr>
          <a:xfrm>
            <a:off x="-87560" y="-99392"/>
            <a:ext cx="10081120" cy="1173162"/>
          </a:xfrm>
        </p:spPr>
        <p:txBody>
          <a:bodyPr rtlCol="0">
            <a:normAutofit/>
          </a:bodyPr>
          <a:lstStyle/>
          <a:p>
            <a:pPr algn="ctr" fontAlgn="auto">
              <a:spcAft>
                <a:spcPts val="0"/>
              </a:spcAft>
              <a:defRPr/>
            </a:pPr>
            <a:r>
              <a:rPr lang="de-DE" altLang="de-DE" sz="3400" b="1" dirty="0">
                <a:solidFill>
                  <a:srgbClr val="CD9730"/>
                </a:solidFill>
              </a:rPr>
              <a:t>Der Spielbericht in der klassischen Form</a:t>
            </a:r>
          </a:p>
        </p:txBody>
      </p:sp>
      <p:sp>
        <p:nvSpPr>
          <p:cNvPr id="3" name="Textfeld 2">
            <a:extLst>
              <a:ext uri="{FF2B5EF4-FFF2-40B4-BE49-F238E27FC236}">
                <a16:creationId xmlns:a16="http://schemas.microsoft.com/office/drawing/2014/main" id="{5F03A291-76FE-6140-F0B1-1496EAB79DC2}"/>
              </a:ext>
            </a:extLst>
          </p:cNvPr>
          <p:cNvSpPr txBox="1">
            <a:spLocks noChangeArrowheads="1"/>
          </p:cNvSpPr>
          <p:nvPr/>
        </p:nvSpPr>
        <p:spPr bwMode="auto">
          <a:xfrm>
            <a:off x="1609725" y="1790700"/>
            <a:ext cx="5572125" cy="590931"/>
          </a:xfrm>
          <a:prstGeom prst="rect">
            <a:avLst/>
          </a:prstGeom>
          <a:noFill/>
          <a:ln>
            <a:noFill/>
          </a:ln>
        </p:spPr>
        <p:txBody>
          <a:bodyPr wrap="square">
            <a:spAutoFit/>
          </a:bodyPr>
          <a:lstStyle>
            <a:lvl1pPr marL="342900" indent="-3429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ct val="80000"/>
              </a:lnSpc>
              <a:buFontTx/>
              <a:buChar char="•"/>
              <a:defRPr/>
            </a:pPr>
            <a:r>
              <a:rPr lang="de-DE" altLang="de-DE" sz="2000" dirty="0">
                <a:solidFill>
                  <a:srgbClr val="002C88"/>
                </a:solidFill>
                <a:latin typeface="+mn-lt"/>
              </a:rPr>
              <a:t>Füllen Sie daher alle erforderlichen Angaben gut leserlich aus.</a:t>
            </a:r>
          </a:p>
        </p:txBody>
      </p:sp>
      <p:sp>
        <p:nvSpPr>
          <p:cNvPr id="6" name="Textfeld 5">
            <a:extLst>
              <a:ext uri="{FF2B5EF4-FFF2-40B4-BE49-F238E27FC236}">
                <a16:creationId xmlns:a16="http://schemas.microsoft.com/office/drawing/2014/main" id="{FF231C2C-1159-43F8-D6F9-9A6ACE7E6C37}"/>
              </a:ext>
            </a:extLst>
          </p:cNvPr>
          <p:cNvSpPr txBox="1">
            <a:spLocks noChangeArrowheads="1"/>
          </p:cNvSpPr>
          <p:nvPr/>
        </p:nvSpPr>
        <p:spPr bwMode="auto">
          <a:xfrm>
            <a:off x="1600200" y="4333061"/>
            <a:ext cx="7138491" cy="2031325"/>
          </a:xfrm>
          <a:prstGeom prst="rect">
            <a:avLst/>
          </a:prstGeom>
          <a:noFill/>
          <a:ln>
            <a:noFill/>
          </a:ln>
        </p:spPr>
        <p:txBody>
          <a:bodyPr wrap="square">
            <a:spAutoFit/>
          </a:bodyPr>
          <a:lstStyle>
            <a:lvl1pPr marL="342900" indent="-3429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ct val="90000"/>
              </a:lnSpc>
              <a:buFontTx/>
              <a:buChar char="•"/>
              <a:defRPr/>
            </a:pPr>
            <a:r>
              <a:rPr lang="de-DE" altLang="de-DE" sz="2000" dirty="0">
                <a:solidFill>
                  <a:srgbClr val="002C88"/>
                </a:solidFill>
                <a:latin typeface="+mn-lt"/>
              </a:rPr>
              <a:t>Nach Spielende ist der Heimverein verpflichtet, nach Kontrolle der Schiedsrichter eine Kopie für die Gastmannschaft sowie für den Eigenbedarf zu fertigen. </a:t>
            </a:r>
          </a:p>
          <a:p>
            <a:pPr eaLnBrk="1" hangingPunct="1">
              <a:lnSpc>
                <a:spcPct val="90000"/>
              </a:lnSpc>
              <a:buFontTx/>
              <a:buChar char="•"/>
              <a:defRPr/>
            </a:pPr>
            <a:endParaRPr lang="de-DE" altLang="de-DE" sz="2000" dirty="0">
              <a:solidFill>
                <a:srgbClr val="002C88"/>
              </a:solidFill>
              <a:latin typeface="+mn-lt"/>
            </a:endParaRPr>
          </a:p>
          <a:p>
            <a:pPr eaLnBrk="1" hangingPunct="1">
              <a:lnSpc>
                <a:spcPct val="90000"/>
              </a:lnSpc>
              <a:buFontTx/>
              <a:buChar char="•"/>
              <a:defRPr/>
            </a:pPr>
            <a:r>
              <a:rPr lang="de-DE" altLang="de-DE" sz="2000" dirty="0">
                <a:solidFill>
                  <a:srgbClr val="002C88"/>
                </a:solidFill>
                <a:latin typeface="+mn-lt"/>
              </a:rPr>
              <a:t>Die Einsendepflicht an die Spielberichtsprüfstelle im BEV obliegt dem nach den Durchführungsbestimmungen verantwortlichen Schiedsrichter.</a:t>
            </a:r>
          </a:p>
        </p:txBody>
      </p:sp>
      <p:sp>
        <p:nvSpPr>
          <p:cNvPr id="8" name="Textfeld 7">
            <a:extLst>
              <a:ext uri="{FF2B5EF4-FFF2-40B4-BE49-F238E27FC236}">
                <a16:creationId xmlns:a16="http://schemas.microsoft.com/office/drawing/2014/main" id="{E5AD13F2-1A40-4D1C-F2BD-98F2E1E94B5A}"/>
              </a:ext>
            </a:extLst>
          </p:cNvPr>
          <p:cNvSpPr txBox="1">
            <a:spLocks noChangeArrowheads="1"/>
          </p:cNvSpPr>
          <p:nvPr/>
        </p:nvSpPr>
        <p:spPr bwMode="auto">
          <a:xfrm>
            <a:off x="1600200" y="2730500"/>
            <a:ext cx="7313240" cy="1200329"/>
          </a:xfrm>
          <a:prstGeom prst="rect">
            <a:avLst/>
          </a:prstGeom>
          <a:noFill/>
          <a:ln>
            <a:noFill/>
          </a:ln>
        </p:spPr>
        <p:txBody>
          <a:bodyPr wrap="square">
            <a:spAutoFit/>
          </a:bodyPr>
          <a:lstStyle>
            <a:lvl1pPr marL="285750" indent="-2857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ct val="90000"/>
              </a:lnSpc>
              <a:buFontTx/>
              <a:buChar char="•"/>
              <a:defRPr/>
            </a:pPr>
            <a:r>
              <a:rPr lang="de-DE" altLang="de-DE" sz="2000" dirty="0">
                <a:solidFill>
                  <a:srgbClr val="002C88"/>
                </a:solidFill>
                <a:latin typeface="+mn-lt"/>
              </a:rPr>
              <a:t>Schreiben Sie in Druckbuchstaben oder mit Maschinen- bzw. Computerschrift.</a:t>
            </a:r>
          </a:p>
          <a:p>
            <a:pPr marL="0" indent="0" eaLnBrk="1" hangingPunct="1">
              <a:lnSpc>
                <a:spcPct val="90000"/>
              </a:lnSpc>
              <a:defRPr/>
            </a:pPr>
            <a:endParaRPr lang="de-DE" altLang="de-DE" sz="2000" dirty="0">
              <a:solidFill>
                <a:srgbClr val="002C88"/>
              </a:solidFill>
              <a:latin typeface="+mn-lt"/>
            </a:endParaRPr>
          </a:p>
          <a:p>
            <a:pPr marL="0" indent="0" eaLnBrk="1" hangingPunct="1">
              <a:lnSpc>
                <a:spcPct val="90000"/>
              </a:lnSpc>
              <a:defRPr/>
            </a:pPr>
            <a:endParaRPr lang="de-DE" altLang="de-DE" sz="2000" dirty="0">
              <a:solidFill>
                <a:srgbClr val="002C88"/>
              </a:solidFill>
              <a:latin typeface="+mn-lt"/>
            </a:endParaRPr>
          </a:p>
        </p:txBody>
      </p:sp>
      <p:sp>
        <p:nvSpPr>
          <p:cNvPr id="10" name="Textfeld 9">
            <a:extLst>
              <a:ext uri="{FF2B5EF4-FFF2-40B4-BE49-F238E27FC236}">
                <a16:creationId xmlns:a16="http://schemas.microsoft.com/office/drawing/2014/main" id="{EF459DEB-ADE6-49F1-121D-11AAD1882CD9}"/>
              </a:ext>
            </a:extLst>
          </p:cNvPr>
          <p:cNvSpPr txBox="1">
            <a:spLocks noChangeArrowheads="1"/>
          </p:cNvSpPr>
          <p:nvPr/>
        </p:nvSpPr>
        <p:spPr bwMode="auto">
          <a:xfrm>
            <a:off x="1615093" y="3470927"/>
            <a:ext cx="6786563" cy="646331"/>
          </a:xfrm>
          <a:prstGeom prst="rect">
            <a:avLst/>
          </a:prstGeom>
          <a:noFill/>
          <a:ln>
            <a:noFill/>
          </a:ln>
        </p:spPr>
        <p:txBody>
          <a:bodyPr>
            <a:spAutoFit/>
          </a:bodyPr>
          <a:lstStyle>
            <a:lvl1pPr marL="285750" indent="-2857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ct val="90000"/>
              </a:lnSpc>
              <a:buFontTx/>
              <a:buChar char="•"/>
              <a:defRPr/>
            </a:pPr>
            <a:endParaRPr lang="de-DE" altLang="de-DE" sz="2000" dirty="0">
              <a:solidFill>
                <a:srgbClr val="002C88"/>
              </a:solidFill>
              <a:latin typeface="+mn-lt"/>
            </a:endParaRPr>
          </a:p>
          <a:p>
            <a:pPr eaLnBrk="1" hangingPunct="1">
              <a:lnSpc>
                <a:spcPct val="90000"/>
              </a:lnSpc>
              <a:buFontTx/>
              <a:buChar char="•"/>
              <a:defRPr/>
            </a:pPr>
            <a:r>
              <a:rPr lang="de-DE" altLang="de-DE" sz="2000" dirty="0">
                <a:solidFill>
                  <a:srgbClr val="002C88"/>
                </a:solidFill>
                <a:latin typeface="+mn-lt"/>
              </a:rPr>
              <a:t>Halten Sie für alle Fälle Zusatzmeldungen bereit (einfach).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EC6495D4-D6CC-DC82-0C62-9A975AB709B2}"/>
              </a:ext>
            </a:extLst>
          </p:cNvPr>
          <p:cNvSpPr>
            <a:spLocks noGrp="1" noChangeArrowheads="1"/>
          </p:cNvSpPr>
          <p:nvPr>
            <p:ph type="title"/>
          </p:nvPr>
        </p:nvSpPr>
        <p:spPr>
          <a:xfrm>
            <a:off x="-87560" y="-99392"/>
            <a:ext cx="10081120" cy="1152128"/>
          </a:xfrm>
        </p:spPr>
        <p:txBody>
          <a:bodyPr rtlCol="0">
            <a:normAutofit/>
          </a:bodyPr>
          <a:lstStyle/>
          <a:p>
            <a:pPr algn="ctr" fontAlgn="auto">
              <a:spcAft>
                <a:spcPts val="0"/>
              </a:spcAft>
              <a:defRPr/>
            </a:pPr>
            <a:r>
              <a:rPr lang="de-DE" altLang="de-DE" sz="3400" b="1" dirty="0">
                <a:solidFill>
                  <a:srgbClr val="CD9730"/>
                </a:solidFill>
              </a:rPr>
              <a:t>Der Spielbericht in der klassischen Form</a:t>
            </a:r>
          </a:p>
        </p:txBody>
      </p:sp>
      <p:sp>
        <p:nvSpPr>
          <p:cNvPr id="2" name="Textfeld 1">
            <a:extLst>
              <a:ext uri="{FF2B5EF4-FFF2-40B4-BE49-F238E27FC236}">
                <a16:creationId xmlns:a16="http://schemas.microsoft.com/office/drawing/2014/main" id="{9D4D4382-F000-6D42-3B96-22DF3947CF56}"/>
              </a:ext>
            </a:extLst>
          </p:cNvPr>
          <p:cNvSpPr txBox="1">
            <a:spLocks noChangeArrowheads="1"/>
          </p:cNvSpPr>
          <p:nvPr/>
        </p:nvSpPr>
        <p:spPr bwMode="auto">
          <a:xfrm>
            <a:off x="1609725" y="1790700"/>
            <a:ext cx="5572125" cy="1083374"/>
          </a:xfrm>
          <a:prstGeom prst="rect">
            <a:avLst/>
          </a:prstGeom>
          <a:noFill/>
          <a:ln>
            <a:noFill/>
          </a:ln>
        </p:spPr>
        <p:txBody>
          <a:bodyPr>
            <a:spAutoFit/>
          </a:bodyPr>
          <a:lstStyle>
            <a:lvl1pPr marL="342900" indent="-3429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ct val="80000"/>
              </a:lnSpc>
              <a:buFontTx/>
              <a:buChar char="•"/>
              <a:defRPr/>
            </a:pPr>
            <a:r>
              <a:rPr lang="de-DE" altLang="de-DE" sz="2000" dirty="0">
                <a:solidFill>
                  <a:srgbClr val="002C88"/>
                </a:solidFill>
                <a:latin typeface="+mn-lt"/>
              </a:rPr>
              <a:t>Mit Beginn der Wettkampfsaison 2025 / 2026 wird die analoge Schreibweise des Spielberichtes nur noch für Freundschaftsspiele und Freundschaftsturniere angewandt.</a:t>
            </a:r>
          </a:p>
        </p:txBody>
      </p:sp>
      <p:sp>
        <p:nvSpPr>
          <p:cNvPr id="4" name="Textfeld 3">
            <a:extLst>
              <a:ext uri="{FF2B5EF4-FFF2-40B4-BE49-F238E27FC236}">
                <a16:creationId xmlns:a16="http://schemas.microsoft.com/office/drawing/2014/main" id="{793A4048-3CD0-5A28-FEE9-523C5946FAE5}"/>
              </a:ext>
            </a:extLst>
          </p:cNvPr>
          <p:cNvSpPr txBox="1">
            <a:spLocks noChangeArrowheads="1"/>
          </p:cNvSpPr>
          <p:nvPr/>
        </p:nvSpPr>
        <p:spPr bwMode="auto">
          <a:xfrm>
            <a:off x="1609724" y="3070351"/>
            <a:ext cx="6295604" cy="1083374"/>
          </a:xfrm>
          <a:prstGeom prst="rect">
            <a:avLst/>
          </a:prstGeom>
          <a:noFill/>
          <a:ln>
            <a:noFill/>
          </a:ln>
        </p:spPr>
        <p:txBody>
          <a:bodyPr wrap="square">
            <a:spAutoFit/>
          </a:bodyPr>
          <a:lstStyle>
            <a:lvl1pPr marL="342900" indent="-3429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ct val="80000"/>
              </a:lnSpc>
              <a:buFontTx/>
              <a:buChar char="•"/>
              <a:defRPr/>
            </a:pPr>
            <a:r>
              <a:rPr lang="de-DE" altLang="de-DE" sz="2000" dirty="0">
                <a:solidFill>
                  <a:srgbClr val="002C88"/>
                </a:solidFill>
                <a:latin typeface="+mn-lt"/>
              </a:rPr>
              <a:t>Für den Meisterschaftsspielbetrieb darf die analoge Schreibweise nur noch im Falle eines Systemausfalls des elektronischen Spielberichtsprogramm „egrep“ angewandt werden.</a:t>
            </a:r>
          </a:p>
        </p:txBody>
      </p:sp>
      <p:sp>
        <p:nvSpPr>
          <p:cNvPr id="6" name="Textfeld 5">
            <a:extLst>
              <a:ext uri="{FF2B5EF4-FFF2-40B4-BE49-F238E27FC236}">
                <a16:creationId xmlns:a16="http://schemas.microsoft.com/office/drawing/2014/main" id="{3EFCFEBD-C1EE-A0A3-4CE7-EEFDDC4E45BB}"/>
              </a:ext>
            </a:extLst>
          </p:cNvPr>
          <p:cNvSpPr txBox="1">
            <a:spLocks noChangeArrowheads="1"/>
          </p:cNvSpPr>
          <p:nvPr/>
        </p:nvSpPr>
        <p:spPr bwMode="auto">
          <a:xfrm>
            <a:off x="1612662" y="4437112"/>
            <a:ext cx="6436682" cy="1329595"/>
          </a:xfrm>
          <a:prstGeom prst="rect">
            <a:avLst/>
          </a:prstGeom>
          <a:noFill/>
          <a:ln>
            <a:noFill/>
          </a:ln>
        </p:spPr>
        <p:txBody>
          <a:bodyPr wrap="square">
            <a:spAutoFit/>
          </a:bodyPr>
          <a:lstStyle>
            <a:lvl1pPr marL="342900" indent="-3429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ct val="80000"/>
              </a:lnSpc>
              <a:buFontTx/>
              <a:buChar char="•"/>
              <a:defRPr/>
            </a:pPr>
            <a:r>
              <a:rPr lang="de-DE" altLang="de-DE" sz="2000" dirty="0">
                <a:solidFill>
                  <a:srgbClr val="002C88"/>
                </a:solidFill>
                <a:latin typeface="+mn-lt"/>
              </a:rPr>
              <a:t>In diesem Fall ist umgehend nach Bekanntwerden des Umstandes der </a:t>
            </a:r>
            <a:r>
              <a:rPr lang="de-DE" altLang="de-DE" sz="2000" b="1" dirty="0">
                <a:solidFill>
                  <a:srgbClr val="002C88"/>
                </a:solidFill>
                <a:latin typeface="+mn-lt"/>
              </a:rPr>
              <a:t>zuständige Spielgruppenleiter </a:t>
            </a:r>
            <a:r>
              <a:rPr lang="de-DE" altLang="de-DE" sz="2000" dirty="0">
                <a:solidFill>
                  <a:srgbClr val="002C88"/>
                </a:solidFill>
                <a:latin typeface="+mn-lt"/>
              </a:rPr>
              <a:t>oder bei nicht Erreichen der </a:t>
            </a:r>
            <a:r>
              <a:rPr lang="de-DE" altLang="de-DE" sz="2000" b="1" dirty="0">
                <a:solidFill>
                  <a:srgbClr val="002C88"/>
                </a:solidFill>
                <a:latin typeface="+mn-lt"/>
              </a:rPr>
              <a:t>Eishockeyobmann</a:t>
            </a:r>
            <a:r>
              <a:rPr lang="de-DE" altLang="de-DE" sz="2000" dirty="0">
                <a:solidFill>
                  <a:srgbClr val="002C88"/>
                </a:solidFill>
                <a:latin typeface="+mn-lt"/>
              </a:rPr>
              <a:t> telef. zu informieren, um die weitere Vorgehensweise abzusprechen.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88258631-EAB8-2E39-A2FC-D2D89B0D4BDE}"/>
              </a:ext>
            </a:extLst>
          </p:cNvPr>
          <p:cNvSpPr>
            <a:spLocks noGrp="1" noChangeArrowheads="1"/>
          </p:cNvSpPr>
          <p:nvPr>
            <p:ph type="title"/>
          </p:nvPr>
        </p:nvSpPr>
        <p:spPr>
          <a:xfrm>
            <a:off x="-87560" y="-113430"/>
            <a:ext cx="10081120" cy="1166166"/>
          </a:xfrm>
        </p:spPr>
        <p:txBody>
          <a:bodyPr rtlCol="0">
            <a:normAutofit/>
          </a:bodyPr>
          <a:lstStyle/>
          <a:p>
            <a:pPr algn="ctr" fontAlgn="auto">
              <a:spcAft>
                <a:spcPts val="0"/>
              </a:spcAft>
              <a:defRPr/>
            </a:pPr>
            <a:r>
              <a:rPr lang="de-DE" altLang="de-DE" sz="3400" b="1" dirty="0">
                <a:solidFill>
                  <a:srgbClr val="CD9730"/>
                </a:solidFill>
              </a:rPr>
              <a:t>Der Spielbericht klassisch und digital</a:t>
            </a:r>
          </a:p>
        </p:txBody>
      </p:sp>
      <p:sp>
        <p:nvSpPr>
          <p:cNvPr id="15363" name="Rectangle 3">
            <a:extLst>
              <a:ext uri="{FF2B5EF4-FFF2-40B4-BE49-F238E27FC236}">
                <a16:creationId xmlns:a16="http://schemas.microsoft.com/office/drawing/2014/main" id="{17E101C5-AFF5-1D25-D95D-65916B8D22CB}"/>
              </a:ext>
            </a:extLst>
          </p:cNvPr>
          <p:cNvSpPr>
            <a:spLocks noGrp="1" noChangeArrowheads="1"/>
          </p:cNvSpPr>
          <p:nvPr>
            <p:ph idx="1"/>
          </p:nvPr>
        </p:nvSpPr>
        <p:spPr>
          <a:xfrm>
            <a:off x="1436667" y="2029148"/>
            <a:ext cx="6996112" cy="1327844"/>
          </a:xfrm>
        </p:spPr>
        <p:txBody>
          <a:bodyPr rtlCol="0">
            <a:normAutofit/>
          </a:bodyPr>
          <a:lstStyle/>
          <a:p>
            <a:pPr fontAlgn="auto">
              <a:spcAft>
                <a:spcPts val="0"/>
              </a:spcAft>
              <a:defRPr/>
            </a:pPr>
            <a:r>
              <a:rPr lang="de-DE" altLang="de-DE" sz="2000" dirty="0">
                <a:solidFill>
                  <a:srgbClr val="002C88"/>
                </a:solidFill>
                <a:cs typeface="Arial" panose="020B0604020202020204" pitchFamily="34" charset="0"/>
              </a:rPr>
              <a:t>Zur Ausfertigung des Spielberichtes benötigen Sie </a:t>
            </a:r>
            <a:r>
              <a:rPr lang="de-DE" altLang="de-DE" sz="2000" b="1" dirty="0">
                <a:solidFill>
                  <a:srgbClr val="002C88"/>
                </a:solidFill>
                <a:cs typeface="Arial" panose="020B0604020202020204" pitchFamily="34" charset="0"/>
              </a:rPr>
              <a:t>die Mannschaftsaufstellungen beider Mannschaften. Spielerpässe müssen nicht mehr zur Anfertigung des Spielberichts vorgelegt werden. </a:t>
            </a:r>
          </a:p>
          <a:p>
            <a:pPr fontAlgn="auto">
              <a:spcAft>
                <a:spcPts val="0"/>
              </a:spcAft>
              <a:defRPr/>
            </a:pPr>
            <a:endParaRPr lang="de-DE" altLang="de-DE" sz="1625" dirty="0"/>
          </a:p>
          <a:p>
            <a:pPr fontAlgn="auto">
              <a:spcAft>
                <a:spcPts val="0"/>
              </a:spcAft>
              <a:defRPr/>
            </a:pPr>
            <a:endParaRPr lang="de-DE" altLang="de-DE" dirty="0"/>
          </a:p>
        </p:txBody>
      </p:sp>
      <p:sp>
        <p:nvSpPr>
          <p:cNvPr id="3" name="Textfeld 2">
            <a:extLst>
              <a:ext uri="{FF2B5EF4-FFF2-40B4-BE49-F238E27FC236}">
                <a16:creationId xmlns:a16="http://schemas.microsoft.com/office/drawing/2014/main" id="{B6C739FF-8555-2337-9310-C7FC615DDAD7}"/>
              </a:ext>
            </a:extLst>
          </p:cNvPr>
          <p:cNvSpPr txBox="1">
            <a:spLocks noChangeArrowheads="1"/>
          </p:cNvSpPr>
          <p:nvPr/>
        </p:nvSpPr>
        <p:spPr bwMode="auto">
          <a:xfrm>
            <a:off x="1371165" y="3429000"/>
            <a:ext cx="7163669" cy="1754326"/>
          </a:xfrm>
          <a:prstGeom prst="rect">
            <a:avLst/>
          </a:prstGeom>
          <a:noFill/>
          <a:ln>
            <a:noFill/>
          </a:ln>
        </p:spPr>
        <p:txBody>
          <a:bodyPr wrap="square">
            <a:spAutoFit/>
          </a:bodyPr>
          <a:lstStyle>
            <a:lvl1pPr marL="342900" indent="-3429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ct val="90000"/>
              </a:lnSpc>
              <a:buFont typeface="Arial" panose="020B0604020202020204" pitchFamily="34" charset="0"/>
              <a:buChar char="•"/>
              <a:defRPr/>
            </a:pPr>
            <a:r>
              <a:rPr lang="de-DE" altLang="de-DE" sz="2000" dirty="0">
                <a:solidFill>
                  <a:srgbClr val="002C88"/>
                </a:solidFill>
                <a:latin typeface="+mn-lt"/>
              </a:rPr>
              <a:t>Ab der Saison 2025 / 2026 gibt es dem digitalen Spielerpass. Die Vereine können die Pässe auf ein Tablet, Smartphone, Laptop abspeichern. Die Unterlagen müssen aber die Unterlagen bei Bedarf vorgelegt werden können. Dies kann in Papierform oder digital erfolgten. </a:t>
            </a:r>
          </a:p>
          <a:p>
            <a:pPr marL="0" indent="0" eaLnBrk="1" hangingPunct="1">
              <a:lnSpc>
                <a:spcPct val="90000"/>
              </a:lnSpc>
              <a:defRPr/>
            </a:pPr>
            <a:endParaRPr lang="de-DE" altLang="de-DE" sz="2000" dirty="0">
              <a:solidFill>
                <a:srgbClr val="002C88"/>
              </a:solidFill>
              <a:latin typeface="+mn-l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037748-6EB9-8436-BF3F-109D9D3394FC}"/>
            </a:ext>
          </a:extLst>
        </p:cNvPr>
        <p:cNvGrpSpPr/>
        <p:nvPr/>
      </p:nvGrpSpPr>
      <p:grpSpPr>
        <a:xfrm>
          <a:off x="0" y="0"/>
          <a:ext cx="0" cy="0"/>
          <a:chOff x="0" y="0"/>
          <a:chExt cx="0" cy="0"/>
        </a:xfrm>
      </p:grpSpPr>
      <p:sp>
        <p:nvSpPr>
          <p:cNvPr id="22530" name="Rectangle 2">
            <a:extLst>
              <a:ext uri="{FF2B5EF4-FFF2-40B4-BE49-F238E27FC236}">
                <a16:creationId xmlns:a16="http://schemas.microsoft.com/office/drawing/2014/main" id="{1DE4B4EB-2A95-846A-931F-0DACEB678488}"/>
              </a:ext>
            </a:extLst>
          </p:cNvPr>
          <p:cNvSpPr>
            <a:spLocks noGrp="1" noChangeArrowheads="1"/>
          </p:cNvSpPr>
          <p:nvPr>
            <p:ph type="title"/>
          </p:nvPr>
        </p:nvSpPr>
        <p:spPr>
          <a:xfrm>
            <a:off x="-87560" y="-113430"/>
            <a:ext cx="10081120" cy="1166166"/>
          </a:xfrm>
        </p:spPr>
        <p:txBody>
          <a:bodyPr rtlCol="0">
            <a:normAutofit/>
          </a:bodyPr>
          <a:lstStyle/>
          <a:p>
            <a:pPr algn="ctr" fontAlgn="auto">
              <a:spcAft>
                <a:spcPts val="0"/>
              </a:spcAft>
              <a:defRPr/>
            </a:pPr>
            <a:r>
              <a:rPr lang="de-DE" altLang="de-DE" sz="3400" b="1" dirty="0">
                <a:solidFill>
                  <a:srgbClr val="CD9730"/>
                </a:solidFill>
              </a:rPr>
              <a:t>Der Spielbericht klassisch und digital</a:t>
            </a:r>
          </a:p>
        </p:txBody>
      </p:sp>
      <p:sp>
        <p:nvSpPr>
          <p:cNvPr id="2" name="Textfeld 1">
            <a:extLst>
              <a:ext uri="{FF2B5EF4-FFF2-40B4-BE49-F238E27FC236}">
                <a16:creationId xmlns:a16="http://schemas.microsoft.com/office/drawing/2014/main" id="{DEA5987C-B58C-1A7D-B005-687C164169B8}"/>
              </a:ext>
            </a:extLst>
          </p:cNvPr>
          <p:cNvSpPr txBox="1">
            <a:spLocks noChangeArrowheads="1"/>
          </p:cNvSpPr>
          <p:nvPr/>
        </p:nvSpPr>
        <p:spPr bwMode="auto">
          <a:xfrm>
            <a:off x="1400378" y="3951640"/>
            <a:ext cx="7730122" cy="2031325"/>
          </a:xfrm>
          <a:prstGeom prst="rect">
            <a:avLst/>
          </a:prstGeom>
          <a:noFill/>
          <a:ln>
            <a:noFill/>
          </a:ln>
        </p:spPr>
        <p:txBody>
          <a:bodyPr wrap="square">
            <a:spAutoFit/>
          </a:bodyPr>
          <a:lstStyle>
            <a:lvl1pPr marL="342900" indent="-3429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ct val="90000"/>
              </a:lnSpc>
              <a:buFont typeface="Arial" panose="020B0604020202020204" pitchFamily="34" charset="0"/>
              <a:buChar char="•"/>
              <a:defRPr/>
            </a:pPr>
            <a:r>
              <a:rPr lang="de-DE" altLang="de-DE" sz="2000" dirty="0">
                <a:solidFill>
                  <a:srgbClr val="002C88"/>
                </a:solidFill>
                <a:latin typeface="+mn-lt"/>
              </a:rPr>
              <a:t>Beginnen Sie rechtzeitig mit der Ausfertigung, damit Sie den Spielbericht zeitgerecht, spätestens </a:t>
            </a:r>
            <a:r>
              <a:rPr lang="de-DE" altLang="de-DE" sz="2000" b="1" dirty="0">
                <a:solidFill>
                  <a:srgbClr val="002C88"/>
                </a:solidFill>
                <a:latin typeface="+mn-lt"/>
              </a:rPr>
              <a:t>45 Minuten vor Spielbeginn, </a:t>
            </a:r>
            <a:r>
              <a:rPr lang="de-DE" altLang="de-DE" sz="2000" dirty="0">
                <a:solidFill>
                  <a:srgbClr val="002C88"/>
                </a:solidFill>
                <a:latin typeface="+mn-lt"/>
              </a:rPr>
              <a:t>den Schiedsrichtern übergeben können. Im Freundschaftsspielbetrieb müssen die Schiedsrichter eine Passkontrolle durchführen. Mit Abgabe des Spielberichts weise Sie die Mannschaftsführer darauf hin, sich zur Passkontrolle bei den Schiedsrichtern einzufinden – insbesondere wenn die Spielerpässe digital vorliegen.</a:t>
            </a:r>
          </a:p>
        </p:txBody>
      </p:sp>
      <p:sp>
        <p:nvSpPr>
          <p:cNvPr id="4" name="Textfeld 3">
            <a:extLst>
              <a:ext uri="{FF2B5EF4-FFF2-40B4-BE49-F238E27FC236}">
                <a16:creationId xmlns:a16="http://schemas.microsoft.com/office/drawing/2014/main" id="{DAA1CA25-2298-AD0F-BF06-D9FAB60EDB8A}"/>
              </a:ext>
            </a:extLst>
          </p:cNvPr>
          <p:cNvSpPr txBox="1">
            <a:spLocks noChangeArrowheads="1"/>
          </p:cNvSpPr>
          <p:nvPr/>
        </p:nvSpPr>
        <p:spPr bwMode="auto">
          <a:xfrm>
            <a:off x="1424608" y="2132856"/>
            <a:ext cx="7884446" cy="1200329"/>
          </a:xfrm>
          <a:prstGeom prst="rect">
            <a:avLst/>
          </a:prstGeom>
          <a:noFill/>
          <a:ln>
            <a:noFill/>
          </a:ln>
        </p:spPr>
        <p:txBody>
          <a:bodyPr wrap="square">
            <a:spAutoFit/>
          </a:bodyPr>
          <a:lstStyle>
            <a:lvl1pPr marL="342900" indent="-3429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ct val="90000"/>
              </a:lnSpc>
              <a:buFont typeface="Arial" panose="020B0604020202020204" pitchFamily="34" charset="0"/>
              <a:buChar char="•"/>
              <a:defRPr/>
            </a:pPr>
            <a:r>
              <a:rPr lang="de-DE" altLang="de-DE" sz="2000" dirty="0">
                <a:solidFill>
                  <a:srgbClr val="002C88"/>
                </a:solidFill>
                <a:latin typeface="+mn-lt"/>
              </a:rPr>
              <a:t>Die Mannschaftsführer sind verpflichtet, jeweils </a:t>
            </a:r>
            <a:r>
              <a:rPr lang="de-DE" altLang="de-DE" sz="2000" b="1" dirty="0">
                <a:solidFill>
                  <a:srgbClr val="002C88"/>
                </a:solidFill>
                <a:latin typeface="+mn-lt"/>
              </a:rPr>
              <a:t>75 Minuten vor Spielbeginn</a:t>
            </a:r>
            <a:r>
              <a:rPr lang="de-DE" altLang="de-DE" sz="2000" dirty="0">
                <a:solidFill>
                  <a:srgbClr val="002C88"/>
                </a:solidFill>
                <a:latin typeface="+mn-lt"/>
              </a:rPr>
              <a:t> dem offiziellen Punkterichter des Veranstalters die Mannschaftsaufstellung zur Verfügung zu stellen. Neben den Spielern muss die Mannschaftsaufstellung auch alle Teamoffiziellen beinhalten.</a:t>
            </a:r>
          </a:p>
        </p:txBody>
      </p:sp>
    </p:spTree>
    <p:extLst>
      <p:ext uri="{BB962C8B-B14F-4D97-AF65-F5344CB8AC3E}">
        <p14:creationId xmlns:p14="http://schemas.microsoft.com/office/powerpoint/2010/main" val="11609122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a:extLst>
              <a:ext uri="{FF2B5EF4-FFF2-40B4-BE49-F238E27FC236}">
                <a16:creationId xmlns:a16="http://schemas.microsoft.com/office/drawing/2014/main" id="{3ABDDC5F-E5B3-8AFF-BA05-0855587CDF1A}"/>
              </a:ext>
            </a:extLst>
          </p:cNvPr>
          <p:cNvSpPr>
            <a:spLocks noGrp="1" noChangeArrowheads="1"/>
          </p:cNvSpPr>
          <p:nvPr>
            <p:ph type="title"/>
          </p:nvPr>
        </p:nvSpPr>
        <p:spPr>
          <a:xfrm>
            <a:off x="-87560" y="-99392"/>
            <a:ext cx="10081120" cy="1131267"/>
          </a:xfrm>
        </p:spPr>
        <p:txBody>
          <a:bodyPr rtlCol="0">
            <a:normAutofit/>
          </a:bodyPr>
          <a:lstStyle/>
          <a:p>
            <a:pPr algn="ctr" fontAlgn="auto">
              <a:spcAft>
                <a:spcPts val="0"/>
              </a:spcAft>
              <a:defRPr/>
            </a:pPr>
            <a:r>
              <a:rPr lang="de-DE" altLang="de-DE" sz="3400" b="1" dirty="0">
                <a:solidFill>
                  <a:srgbClr val="CD9730"/>
                </a:solidFill>
              </a:rPr>
              <a:t>Die Mannschaftsaufstellung </a:t>
            </a:r>
            <a:br>
              <a:rPr lang="de-DE" altLang="de-DE" sz="3400" b="1" dirty="0">
                <a:solidFill>
                  <a:srgbClr val="CD9730"/>
                </a:solidFill>
              </a:rPr>
            </a:br>
            <a:r>
              <a:rPr lang="de-DE" altLang="de-DE" sz="3400" b="1" dirty="0">
                <a:solidFill>
                  <a:srgbClr val="CD9730"/>
                </a:solidFill>
              </a:rPr>
              <a:t>für den Spielbericht klassisch</a:t>
            </a:r>
          </a:p>
        </p:txBody>
      </p:sp>
      <p:graphicFrame>
        <p:nvGraphicFramePr>
          <p:cNvPr id="4" name="Objekt 3">
            <a:extLst>
              <a:ext uri="{FF2B5EF4-FFF2-40B4-BE49-F238E27FC236}">
                <a16:creationId xmlns:a16="http://schemas.microsoft.com/office/drawing/2014/main" id="{F0C673A4-D678-067C-05D0-281250D21741}"/>
              </a:ext>
            </a:extLst>
          </p:cNvPr>
          <p:cNvGraphicFramePr>
            <a:graphicFrameLocks noChangeAspect="1"/>
          </p:cNvGraphicFramePr>
          <p:nvPr>
            <p:extLst>
              <p:ext uri="{D42A27DB-BD31-4B8C-83A1-F6EECF244321}">
                <p14:modId xmlns:p14="http://schemas.microsoft.com/office/powerpoint/2010/main" val="1837480953"/>
              </p:ext>
            </p:extLst>
          </p:nvPr>
        </p:nvGraphicFramePr>
        <p:xfrm>
          <a:off x="2864768" y="1196752"/>
          <a:ext cx="3659343" cy="5174828"/>
        </p:xfrm>
        <a:graphic>
          <a:graphicData uri="http://schemas.openxmlformats.org/presentationml/2006/ole">
            <mc:AlternateContent xmlns:mc="http://schemas.openxmlformats.org/markup-compatibility/2006">
              <mc:Choice xmlns:v="urn:schemas-microsoft-com:vml" Requires="v">
                <p:oleObj name="Acrobat Document" r:id="rId2" imgW="5638800" imgH="7975600" progId="Acrobat.Document.DC">
                  <p:embed/>
                </p:oleObj>
              </mc:Choice>
              <mc:Fallback>
                <p:oleObj name="Acrobat Document" r:id="rId2" imgW="5638800" imgH="7975600" progId="Acrobat.Document.DC">
                  <p:embed/>
                  <p:pic>
                    <p:nvPicPr>
                      <p:cNvPr id="4" name="Objekt 3">
                        <a:extLst>
                          <a:ext uri="{FF2B5EF4-FFF2-40B4-BE49-F238E27FC236}">
                            <a16:creationId xmlns:a16="http://schemas.microsoft.com/office/drawing/2014/main" id="{F0C673A4-D678-067C-05D0-281250D2174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64768" y="1196752"/>
                        <a:ext cx="3659343" cy="5174828"/>
                      </a:xfrm>
                      <a:prstGeom prst="rect">
                        <a:avLst/>
                      </a:prstGeom>
                      <a:noFill/>
                      <a:ln>
                        <a:noFill/>
                      </a:ln>
                    </p:spPr>
                  </p:pic>
                </p:oleObj>
              </mc:Fallback>
            </mc:AlternateContent>
          </a:graphicData>
        </a:graphic>
      </p:graphicFrame>
      <p:sp>
        <p:nvSpPr>
          <p:cNvPr id="3" name="Textfeld 2">
            <a:extLst>
              <a:ext uri="{FF2B5EF4-FFF2-40B4-BE49-F238E27FC236}">
                <a16:creationId xmlns:a16="http://schemas.microsoft.com/office/drawing/2014/main" id="{F38D967E-36EC-6F12-3B15-C8434CD635E7}"/>
              </a:ext>
            </a:extLst>
          </p:cNvPr>
          <p:cNvSpPr txBox="1"/>
          <p:nvPr/>
        </p:nvSpPr>
        <p:spPr>
          <a:xfrm>
            <a:off x="6825208" y="3068960"/>
            <a:ext cx="3069065" cy="2031325"/>
          </a:xfrm>
          <a:prstGeom prst="rect">
            <a:avLst/>
          </a:prstGeom>
          <a:noFill/>
        </p:spPr>
        <p:txBody>
          <a:bodyPr wrap="square" rtlCol="0">
            <a:spAutoFit/>
          </a:bodyPr>
          <a:lstStyle/>
          <a:p>
            <a:r>
              <a:rPr lang="de-DE" dirty="0">
                <a:solidFill>
                  <a:srgbClr val="002C88"/>
                </a:solidFill>
              </a:rPr>
              <a:t>Es darf auch ein eigenes</a:t>
            </a:r>
          </a:p>
          <a:p>
            <a:r>
              <a:rPr lang="de-DE" dirty="0">
                <a:solidFill>
                  <a:srgbClr val="002C88"/>
                </a:solidFill>
              </a:rPr>
              <a:t>Formular verwendet werden. Das Formular muss</a:t>
            </a:r>
          </a:p>
          <a:p>
            <a:r>
              <a:rPr lang="de-DE" dirty="0">
                <a:solidFill>
                  <a:srgbClr val="002C88"/>
                </a:solidFill>
              </a:rPr>
              <a:t>allerdings die vorgegebenen Merkmale dieser Mannschaftsaufstellung beinhalten.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A52C8F2C-4304-BD49-6874-F864767183D1}"/>
              </a:ext>
            </a:extLst>
          </p:cNvPr>
          <p:cNvSpPr>
            <a:spLocks noGrp="1" noChangeArrowheads="1"/>
          </p:cNvSpPr>
          <p:nvPr>
            <p:ph type="title"/>
          </p:nvPr>
        </p:nvSpPr>
        <p:spPr>
          <a:xfrm>
            <a:off x="-87560" y="-99392"/>
            <a:ext cx="10081120" cy="1152128"/>
          </a:xfrm>
        </p:spPr>
        <p:txBody>
          <a:bodyPr rtlCol="0">
            <a:normAutofit/>
          </a:bodyPr>
          <a:lstStyle/>
          <a:p>
            <a:pPr algn="ctr" fontAlgn="auto">
              <a:spcAft>
                <a:spcPts val="0"/>
              </a:spcAft>
              <a:defRPr/>
            </a:pPr>
            <a:r>
              <a:rPr lang="de-DE" altLang="de-DE" sz="3400" b="1" dirty="0">
                <a:solidFill>
                  <a:srgbClr val="CD9730"/>
                </a:solidFill>
              </a:rPr>
              <a:t>Die Mannschaftsaufstellung </a:t>
            </a:r>
            <a:br>
              <a:rPr lang="de-DE" altLang="de-DE" sz="3400" b="1" dirty="0">
                <a:solidFill>
                  <a:srgbClr val="CD9730"/>
                </a:solidFill>
              </a:rPr>
            </a:br>
            <a:r>
              <a:rPr lang="de-DE" altLang="de-DE" sz="3400" b="1" dirty="0">
                <a:solidFill>
                  <a:srgbClr val="CD9730"/>
                </a:solidFill>
              </a:rPr>
              <a:t>in der klassischen Form</a:t>
            </a:r>
          </a:p>
        </p:txBody>
      </p:sp>
      <p:sp>
        <p:nvSpPr>
          <p:cNvPr id="3" name="Textfeld 2">
            <a:extLst>
              <a:ext uri="{FF2B5EF4-FFF2-40B4-BE49-F238E27FC236}">
                <a16:creationId xmlns:a16="http://schemas.microsoft.com/office/drawing/2014/main" id="{D1880144-46AF-8312-31CC-173066A69429}"/>
              </a:ext>
            </a:extLst>
          </p:cNvPr>
          <p:cNvSpPr txBox="1">
            <a:spLocks noChangeArrowheads="1"/>
          </p:cNvSpPr>
          <p:nvPr/>
        </p:nvSpPr>
        <p:spPr bwMode="auto">
          <a:xfrm>
            <a:off x="1856656" y="1651165"/>
            <a:ext cx="6561138" cy="590931"/>
          </a:xfrm>
          <a:prstGeom prst="rect">
            <a:avLst/>
          </a:prstGeom>
          <a:noFill/>
          <a:ln>
            <a:noFill/>
          </a:ln>
        </p:spPr>
        <p:txBody>
          <a:bodyPr>
            <a:spAutoFit/>
          </a:bodyPr>
          <a:lstStyle>
            <a:lvl1pPr marL="342900" indent="-3429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indent="0" eaLnBrk="1" hangingPunct="1">
              <a:lnSpc>
                <a:spcPct val="80000"/>
              </a:lnSpc>
              <a:defRPr/>
            </a:pPr>
            <a:r>
              <a:rPr lang="de-DE" altLang="de-DE" sz="2000" b="1" dirty="0">
                <a:solidFill>
                  <a:srgbClr val="002C88"/>
                </a:solidFill>
                <a:latin typeface="+mn-lt"/>
              </a:rPr>
              <a:t>Die Mannschaftsaufstellung bedarf der Schriftform und muss folgende Voraussetzungen erfüllen:</a:t>
            </a:r>
          </a:p>
        </p:txBody>
      </p:sp>
      <p:sp>
        <p:nvSpPr>
          <p:cNvPr id="5" name="Textfeld 4">
            <a:extLst>
              <a:ext uri="{FF2B5EF4-FFF2-40B4-BE49-F238E27FC236}">
                <a16:creationId xmlns:a16="http://schemas.microsoft.com/office/drawing/2014/main" id="{D87C4131-0F00-3654-DBA5-C651D3EEBDAD}"/>
              </a:ext>
            </a:extLst>
          </p:cNvPr>
          <p:cNvSpPr txBox="1">
            <a:spLocks noChangeArrowheads="1"/>
          </p:cNvSpPr>
          <p:nvPr/>
        </p:nvSpPr>
        <p:spPr bwMode="auto">
          <a:xfrm>
            <a:off x="2000672" y="2636912"/>
            <a:ext cx="5294313" cy="2560701"/>
          </a:xfrm>
          <a:prstGeom prst="rect">
            <a:avLst/>
          </a:prstGeom>
          <a:noFill/>
          <a:ln>
            <a:noFill/>
          </a:ln>
        </p:spPr>
        <p:txBody>
          <a:bodyPr>
            <a:spAutoFit/>
          </a:bodyPr>
          <a:lstStyle>
            <a:lvl1pPr marL="342900" indent="-342900">
              <a:defRPr>
                <a:solidFill>
                  <a:schemeClr val="tx1"/>
                </a:solidFill>
                <a:latin typeface="Calibri" panose="020F0502020204030204" pitchFamily="34" charset="0"/>
              </a:defRPr>
            </a:lvl1pPr>
            <a:lvl2pPr marL="800100" indent="-34290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lvl="1" eaLnBrk="1" hangingPunct="1">
              <a:lnSpc>
                <a:spcPct val="80000"/>
              </a:lnSpc>
              <a:buFont typeface="Arial" panose="020B0604020202020204" pitchFamily="34" charset="0"/>
              <a:buChar char="•"/>
              <a:defRPr/>
            </a:pPr>
            <a:r>
              <a:rPr lang="de-DE" altLang="de-DE" sz="2000" dirty="0">
                <a:solidFill>
                  <a:srgbClr val="002C88"/>
                </a:solidFill>
                <a:latin typeface="+mn-lt"/>
              </a:rPr>
              <a:t>Druckbuchstaben oder Maschinen- bzw. Computerschrift</a:t>
            </a:r>
          </a:p>
          <a:p>
            <a:pPr lvl="1" eaLnBrk="1" hangingPunct="1">
              <a:lnSpc>
                <a:spcPct val="80000"/>
              </a:lnSpc>
              <a:buFont typeface="Arial" panose="020B0604020202020204" pitchFamily="34" charset="0"/>
              <a:buChar char="•"/>
              <a:defRPr/>
            </a:pPr>
            <a:endParaRPr lang="de-DE" altLang="de-DE" sz="2000" dirty="0">
              <a:solidFill>
                <a:srgbClr val="002C88"/>
              </a:solidFill>
              <a:latin typeface="+mn-lt"/>
            </a:endParaRPr>
          </a:p>
          <a:p>
            <a:pPr lvl="1" eaLnBrk="1" hangingPunct="1">
              <a:lnSpc>
                <a:spcPct val="80000"/>
              </a:lnSpc>
              <a:buFont typeface="Arial" panose="020B0604020202020204" pitchFamily="34" charset="0"/>
              <a:buChar char="•"/>
              <a:defRPr/>
            </a:pPr>
            <a:r>
              <a:rPr lang="de-DE" altLang="de-DE" sz="2000" dirty="0">
                <a:solidFill>
                  <a:srgbClr val="002C88"/>
                </a:solidFill>
                <a:latin typeface="+mn-lt"/>
              </a:rPr>
              <a:t>Verein / Mannschaft</a:t>
            </a:r>
          </a:p>
          <a:p>
            <a:pPr lvl="1" eaLnBrk="1" hangingPunct="1">
              <a:lnSpc>
                <a:spcPct val="80000"/>
              </a:lnSpc>
              <a:buFont typeface="Arial" panose="020B0604020202020204" pitchFamily="34" charset="0"/>
              <a:buChar char="•"/>
              <a:defRPr/>
            </a:pPr>
            <a:endParaRPr lang="de-DE" altLang="de-DE" sz="2000" dirty="0">
              <a:solidFill>
                <a:srgbClr val="002C88"/>
              </a:solidFill>
              <a:latin typeface="+mn-lt"/>
            </a:endParaRPr>
          </a:p>
          <a:p>
            <a:pPr lvl="1" eaLnBrk="1" hangingPunct="1">
              <a:lnSpc>
                <a:spcPct val="80000"/>
              </a:lnSpc>
              <a:buFont typeface="Arial" panose="020B0604020202020204" pitchFamily="34" charset="0"/>
              <a:buChar char="•"/>
              <a:defRPr/>
            </a:pPr>
            <a:r>
              <a:rPr lang="de-DE" altLang="de-DE" sz="2000" dirty="0">
                <a:solidFill>
                  <a:srgbClr val="002C88"/>
                </a:solidFill>
                <a:latin typeface="+mn-lt"/>
              </a:rPr>
              <a:t>Spielpaarung</a:t>
            </a:r>
          </a:p>
          <a:p>
            <a:pPr lvl="1" eaLnBrk="1" hangingPunct="1">
              <a:lnSpc>
                <a:spcPct val="80000"/>
              </a:lnSpc>
              <a:buFont typeface="Arial" panose="020B0604020202020204" pitchFamily="34" charset="0"/>
              <a:buChar char="•"/>
              <a:defRPr/>
            </a:pPr>
            <a:endParaRPr lang="de-DE" altLang="de-DE" sz="2000" dirty="0">
              <a:solidFill>
                <a:srgbClr val="002C88"/>
              </a:solidFill>
              <a:latin typeface="+mn-lt"/>
            </a:endParaRPr>
          </a:p>
          <a:p>
            <a:pPr lvl="1" eaLnBrk="1" hangingPunct="1">
              <a:lnSpc>
                <a:spcPct val="80000"/>
              </a:lnSpc>
              <a:buFont typeface="Arial" panose="020B0604020202020204" pitchFamily="34" charset="0"/>
              <a:buChar char="•"/>
              <a:defRPr/>
            </a:pPr>
            <a:r>
              <a:rPr lang="de-DE" altLang="de-DE" sz="2000" dirty="0">
                <a:solidFill>
                  <a:srgbClr val="002C88"/>
                </a:solidFill>
                <a:latin typeface="+mn-lt"/>
              </a:rPr>
              <a:t>Vor- und Zuname der Spieler</a:t>
            </a:r>
          </a:p>
          <a:p>
            <a:pPr lvl="1" eaLnBrk="1" hangingPunct="1">
              <a:lnSpc>
                <a:spcPct val="80000"/>
              </a:lnSpc>
              <a:buFont typeface="Arial" panose="020B0604020202020204" pitchFamily="34" charset="0"/>
              <a:buChar char="•"/>
              <a:defRPr/>
            </a:pPr>
            <a:endParaRPr lang="de-DE" altLang="de-DE" sz="2000" dirty="0">
              <a:solidFill>
                <a:srgbClr val="002C88"/>
              </a:solidFill>
              <a:latin typeface="+mn-lt"/>
            </a:endParaRPr>
          </a:p>
          <a:p>
            <a:pPr lvl="1" eaLnBrk="1" hangingPunct="1">
              <a:lnSpc>
                <a:spcPct val="80000"/>
              </a:lnSpc>
              <a:buFont typeface="Arial" panose="020B0604020202020204" pitchFamily="34" charset="0"/>
              <a:buChar char="•"/>
              <a:defRPr/>
            </a:pPr>
            <a:r>
              <a:rPr lang="de-DE" altLang="de-DE" sz="2000" dirty="0">
                <a:solidFill>
                  <a:srgbClr val="002C88"/>
                </a:solidFill>
                <a:latin typeface="+mn-lt"/>
              </a:rPr>
              <a:t>Geburtsdatum der Spieler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a:extLst>
              <a:ext uri="{FF2B5EF4-FFF2-40B4-BE49-F238E27FC236}">
                <a16:creationId xmlns:a16="http://schemas.microsoft.com/office/drawing/2014/main" id="{B7F7581D-6266-39C5-01FD-678C5FF07A84}"/>
              </a:ext>
            </a:extLst>
          </p:cNvPr>
          <p:cNvSpPr>
            <a:spLocks noGrp="1" noChangeArrowheads="1"/>
          </p:cNvSpPr>
          <p:nvPr>
            <p:ph type="title"/>
          </p:nvPr>
        </p:nvSpPr>
        <p:spPr>
          <a:xfrm>
            <a:off x="-87560" y="-99392"/>
            <a:ext cx="10081120" cy="1152128"/>
          </a:xfrm>
        </p:spPr>
        <p:txBody>
          <a:bodyPr rtlCol="0">
            <a:normAutofit/>
          </a:bodyPr>
          <a:lstStyle/>
          <a:p>
            <a:pPr algn="ctr" fontAlgn="auto">
              <a:spcAft>
                <a:spcPts val="0"/>
              </a:spcAft>
              <a:defRPr/>
            </a:pPr>
            <a:r>
              <a:rPr lang="de-DE" altLang="de-DE" sz="3400" b="1" dirty="0">
                <a:solidFill>
                  <a:srgbClr val="CD9730"/>
                </a:solidFill>
              </a:rPr>
              <a:t>Die Mannschaftsaufstellung </a:t>
            </a:r>
            <a:br>
              <a:rPr lang="de-DE" altLang="de-DE" sz="3400" b="1" dirty="0">
                <a:solidFill>
                  <a:srgbClr val="CD9730"/>
                </a:solidFill>
              </a:rPr>
            </a:br>
            <a:r>
              <a:rPr lang="de-DE" altLang="de-DE" sz="3400" b="1" dirty="0">
                <a:solidFill>
                  <a:srgbClr val="CD9730"/>
                </a:solidFill>
              </a:rPr>
              <a:t>in der klassischen Form</a:t>
            </a:r>
          </a:p>
        </p:txBody>
      </p:sp>
      <p:sp>
        <p:nvSpPr>
          <p:cNvPr id="28675" name="Rectangle 3">
            <a:extLst>
              <a:ext uri="{FF2B5EF4-FFF2-40B4-BE49-F238E27FC236}">
                <a16:creationId xmlns:a16="http://schemas.microsoft.com/office/drawing/2014/main" id="{7861C9C7-90A7-3F71-6F1A-356A5088FBB4}"/>
              </a:ext>
            </a:extLst>
          </p:cNvPr>
          <p:cNvSpPr>
            <a:spLocks noGrp="1" noChangeArrowheads="1"/>
          </p:cNvSpPr>
          <p:nvPr>
            <p:ph idx="1"/>
          </p:nvPr>
        </p:nvSpPr>
        <p:spPr>
          <a:xfrm>
            <a:off x="2648744" y="1340768"/>
            <a:ext cx="6094413" cy="3888432"/>
          </a:xfrm>
        </p:spPr>
        <p:txBody>
          <a:bodyPr rtlCol="0">
            <a:noAutofit/>
          </a:bodyPr>
          <a:lstStyle/>
          <a:p>
            <a:pPr lvl="1" fontAlgn="auto">
              <a:lnSpc>
                <a:spcPct val="80000"/>
              </a:lnSpc>
              <a:spcAft>
                <a:spcPts val="0"/>
              </a:spcAft>
              <a:defRPr/>
            </a:pPr>
            <a:r>
              <a:rPr lang="de-DE" altLang="de-DE" sz="2000" dirty="0">
                <a:solidFill>
                  <a:srgbClr val="002C88"/>
                </a:solidFill>
                <a:cs typeface="Arial" panose="020B0604020202020204" pitchFamily="34" charset="0"/>
              </a:rPr>
              <a:t>Passnummer</a:t>
            </a:r>
          </a:p>
          <a:p>
            <a:pPr marL="457200" lvl="1" indent="0" fontAlgn="auto">
              <a:lnSpc>
                <a:spcPct val="80000"/>
              </a:lnSpc>
              <a:spcAft>
                <a:spcPts val="0"/>
              </a:spcAft>
              <a:buNone/>
              <a:defRPr/>
            </a:pPr>
            <a:endParaRPr lang="de-DE" altLang="de-DE" sz="2000" dirty="0">
              <a:solidFill>
                <a:srgbClr val="002C88"/>
              </a:solidFill>
              <a:cs typeface="Arial" panose="020B0604020202020204" pitchFamily="34" charset="0"/>
            </a:endParaRPr>
          </a:p>
          <a:p>
            <a:pPr lvl="1" fontAlgn="auto">
              <a:lnSpc>
                <a:spcPct val="80000"/>
              </a:lnSpc>
              <a:spcAft>
                <a:spcPts val="0"/>
              </a:spcAft>
              <a:defRPr/>
            </a:pPr>
            <a:r>
              <a:rPr lang="de-DE" altLang="de-DE" sz="2000" dirty="0">
                <a:solidFill>
                  <a:srgbClr val="002C88"/>
                </a:solidFill>
                <a:cs typeface="Arial" panose="020B0604020202020204" pitchFamily="34" charset="0"/>
              </a:rPr>
              <a:t>Trikotnummer</a:t>
            </a:r>
          </a:p>
          <a:p>
            <a:pPr marL="457200" lvl="1" indent="0" fontAlgn="auto">
              <a:lnSpc>
                <a:spcPct val="80000"/>
              </a:lnSpc>
              <a:spcAft>
                <a:spcPts val="0"/>
              </a:spcAft>
              <a:buNone/>
              <a:defRPr/>
            </a:pPr>
            <a:endParaRPr lang="de-DE" altLang="de-DE" sz="2000" dirty="0">
              <a:solidFill>
                <a:srgbClr val="002C88"/>
              </a:solidFill>
              <a:cs typeface="Arial" panose="020B0604020202020204" pitchFamily="34" charset="0"/>
            </a:endParaRPr>
          </a:p>
          <a:p>
            <a:pPr lvl="1" fontAlgn="auto">
              <a:lnSpc>
                <a:spcPct val="80000"/>
              </a:lnSpc>
              <a:spcAft>
                <a:spcPts val="0"/>
              </a:spcAft>
              <a:defRPr/>
            </a:pPr>
            <a:r>
              <a:rPr lang="de-DE" altLang="de-DE" sz="2000" dirty="0">
                <a:solidFill>
                  <a:srgbClr val="002C88"/>
                </a:solidFill>
                <a:cs typeface="Arial" panose="020B0604020202020204" pitchFamily="34" charset="0"/>
              </a:rPr>
              <a:t>Spielposition (T-V-S)</a:t>
            </a:r>
          </a:p>
          <a:p>
            <a:pPr lvl="1" fontAlgn="auto">
              <a:lnSpc>
                <a:spcPct val="80000"/>
              </a:lnSpc>
              <a:spcAft>
                <a:spcPts val="0"/>
              </a:spcAft>
              <a:defRPr/>
            </a:pPr>
            <a:endParaRPr lang="de-DE" altLang="de-DE" sz="2000" dirty="0">
              <a:solidFill>
                <a:srgbClr val="002C88"/>
              </a:solidFill>
              <a:cs typeface="Arial" panose="020B0604020202020204" pitchFamily="34" charset="0"/>
            </a:endParaRPr>
          </a:p>
          <a:p>
            <a:pPr lvl="1" fontAlgn="auto">
              <a:lnSpc>
                <a:spcPct val="80000"/>
              </a:lnSpc>
              <a:spcAft>
                <a:spcPts val="0"/>
              </a:spcAft>
              <a:defRPr/>
            </a:pPr>
            <a:r>
              <a:rPr lang="de-DE" altLang="de-DE" sz="2000" dirty="0">
                <a:solidFill>
                  <a:srgbClr val="002C88"/>
                </a:solidFill>
                <a:cs typeface="Arial" panose="020B0604020202020204" pitchFamily="34" charset="0"/>
              </a:rPr>
              <a:t>Unterschrift des Mannschaftsführers</a:t>
            </a:r>
          </a:p>
          <a:p>
            <a:pPr lvl="1" fontAlgn="auto">
              <a:lnSpc>
                <a:spcPct val="80000"/>
              </a:lnSpc>
              <a:spcAft>
                <a:spcPts val="0"/>
              </a:spcAft>
              <a:defRPr/>
            </a:pPr>
            <a:endParaRPr lang="de-DE" altLang="de-DE" sz="2000" dirty="0">
              <a:solidFill>
                <a:srgbClr val="002C88"/>
              </a:solidFill>
              <a:cs typeface="Arial" panose="020B0604020202020204" pitchFamily="34" charset="0"/>
            </a:endParaRPr>
          </a:p>
          <a:p>
            <a:pPr lvl="1" fontAlgn="auto">
              <a:lnSpc>
                <a:spcPct val="80000"/>
              </a:lnSpc>
              <a:spcAft>
                <a:spcPts val="0"/>
              </a:spcAft>
              <a:defRPr/>
            </a:pPr>
            <a:r>
              <a:rPr lang="de-DE" altLang="de-DE" sz="2000" dirty="0">
                <a:solidFill>
                  <a:srgbClr val="002C88"/>
                </a:solidFill>
                <a:cs typeface="Arial" panose="020B0604020202020204" pitchFamily="34" charset="0"/>
              </a:rPr>
              <a:t>Datum des Spieltages</a:t>
            </a:r>
          </a:p>
          <a:p>
            <a:pPr lvl="1" fontAlgn="auto">
              <a:lnSpc>
                <a:spcPct val="80000"/>
              </a:lnSpc>
              <a:spcAft>
                <a:spcPts val="0"/>
              </a:spcAft>
              <a:defRPr/>
            </a:pPr>
            <a:endParaRPr lang="de-DE" altLang="de-DE" sz="2000" dirty="0">
              <a:solidFill>
                <a:srgbClr val="002C88"/>
              </a:solidFill>
              <a:cs typeface="Arial" panose="020B0604020202020204" pitchFamily="34" charset="0"/>
            </a:endParaRPr>
          </a:p>
          <a:p>
            <a:pPr lvl="1" fontAlgn="auto">
              <a:lnSpc>
                <a:spcPct val="80000"/>
              </a:lnSpc>
              <a:spcAft>
                <a:spcPts val="0"/>
              </a:spcAft>
              <a:defRPr/>
            </a:pPr>
            <a:r>
              <a:rPr lang="de-DE" altLang="de-DE" sz="2000" dirty="0">
                <a:solidFill>
                  <a:srgbClr val="002C88"/>
                </a:solidFill>
                <a:cs typeface="Arial" panose="020B0604020202020204" pitchFamily="34" charset="0"/>
              </a:rPr>
              <a:t>Namen des Trainers, Co-Trainer, Betreuer, Mannschaftsführer und sämtliche Team-Offizielle, die auf der Bank sind (max. 8 Personen).</a:t>
            </a:r>
          </a:p>
        </p:txBody>
      </p:sp>
      <p:sp>
        <p:nvSpPr>
          <p:cNvPr id="3" name="Textfeld 2">
            <a:extLst>
              <a:ext uri="{FF2B5EF4-FFF2-40B4-BE49-F238E27FC236}">
                <a16:creationId xmlns:a16="http://schemas.microsoft.com/office/drawing/2014/main" id="{1E67A894-4641-4518-0680-65496B7B0EF4}"/>
              </a:ext>
            </a:extLst>
          </p:cNvPr>
          <p:cNvSpPr txBox="1">
            <a:spLocks noChangeArrowheads="1"/>
          </p:cNvSpPr>
          <p:nvPr/>
        </p:nvSpPr>
        <p:spPr bwMode="auto">
          <a:xfrm>
            <a:off x="2167558" y="5661248"/>
            <a:ext cx="7056784" cy="344710"/>
          </a:xfrm>
          <a:prstGeom prst="rect">
            <a:avLst/>
          </a:prstGeom>
          <a:noFill/>
          <a:ln>
            <a:noFill/>
          </a:ln>
        </p:spPr>
        <p:txBody>
          <a:bodyPr wrap="square">
            <a:spAutoFit/>
          </a:bodyPr>
          <a:lstStyle>
            <a:lvl1pPr marL="342900" indent="-3429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indent="0" eaLnBrk="1" hangingPunct="1">
              <a:lnSpc>
                <a:spcPct val="80000"/>
              </a:lnSpc>
              <a:defRPr/>
            </a:pPr>
            <a:r>
              <a:rPr lang="de-DE" altLang="de-DE" sz="2000" dirty="0">
                <a:solidFill>
                  <a:srgbClr val="002C88"/>
                </a:solidFill>
                <a:latin typeface="+mn-lt"/>
              </a:rPr>
              <a:t>Anhand dieser Liste fertigt der Punkterichter den Spielbericht aus.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id="{36F49EAB-BC9E-09E3-34A1-8A841E8EF882}"/>
              </a:ext>
            </a:extLst>
          </p:cNvPr>
          <p:cNvSpPr>
            <a:spLocks noGrp="1" noChangeArrowheads="1"/>
          </p:cNvSpPr>
          <p:nvPr>
            <p:ph type="title"/>
          </p:nvPr>
        </p:nvSpPr>
        <p:spPr>
          <a:xfrm>
            <a:off x="-87560" y="-99392"/>
            <a:ext cx="10081120" cy="1152128"/>
          </a:xfrm>
        </p:spPr>
        <p:txBody>
          <a:bodyPr rtlCol="0">
            <a:normAutofit/>
          </a:bodyPr>
          <a:lstStyle/>
          <a:p>
            <a:pPr algn="ctr" fontAlgn="auto">
              <a:spcAft>
                <a:spcPts val="0"/>
              </a:spcAft>
              <a:defRPr/>
            </a:pPr>
            <a:r>
              <a:rPr lang="de-DE" altLang="de-DE" sz="3400" b="1" dirty="0">
                <a:solidFill>
                  <a:srgbClr val="CD9730"/>
                </a:solidFill>
              </a:rPr>
              <a:t>Die Mannschaftsaufstellung </a:t>
            </a:r>
            <a:br>
              <a:rPr lang="de-DE" altLang="de-DE" sz="3400" b="1" dirty="0">
                <a:solidFill>
                  <a:srgbClr val="CD9730"/>
                </a:solidFill>
              </a:rPr>
            </a:br>
            <a:r>
              <a:rPr lang="de-DE" altLang="de-DE" sz="3400" b="1" dirty="0">
                <a:solidFill>
                  <a:srgbClr val="CD9730"/>
                </a:solidFill>
              </a:rPr>
              <a:t>in der klassischen Form</a:t>
            </a:r>
          </a:p>
        </p:txBody>
      </p:sp>
      <p:sp>
        <p:nvSpPr>
          <p:cNvPr id="29699" name="Rectangle 3">
            <a:extLst>
              <a:ext uri="{FF2B5EF4-FFF2-40B4-BE49-F238E27FC236}">
                <a16:creationId xmlns:a16="http://schemas.microsoft.com/office/drawing/2014/main" id="{69E76434-9801-38A7-6C0F-056256AF5950}"/>
              </a:ext>
            </a:extLst>
          </p:cNvPr>
          <p:cNvSpPr>
            <a:spLocks noGrp="1" noChangeArrowheads="1"/>
          </p:cNvSpPr>
          <p:nvPr>
            <p:ph idx="1"/>
          </p:nvPr>
        </p:nvSpPr>
        <p:spPr>
          <a:xfrm>
            <a:off x="1609725" y="1473562"/>
            <a:ext cx="6686550" cy="1451381"/>
          </a:xfrm>
        </p:spPr>
        <p:txBody>
          <a:bodyPr rtlCol="0">
            <a:normAutofit lnSpcReduction="10000"/>
          </a:bodyPr>
          <a:lstStyle/>
          <a:p>
            <a:pPr marL="0" indent="0" fontAlgn="auto">
              <a:spcAft>
                <a:spcPts val="0"/>
              </a:spcAft>
              <a:buNone/>
              <a:defRPr/>
            </a:pPr>
            <a:r>
              <a:rPr lang="de-DE" altLang="de-DE" sz="2000" dirty="0">
                <a:solidFill>
                  <a:srgbClr val="002C88"/>
                </a:solidFill>
                <a:cs typeface="Arial" panose="020B0604020202020204" pitchFamily="34" charset="0"/>
              </a:rPr>
              <a:t>Wird keine Mannschaftsaufstellung vorgelegt, kann sich der Verein nicht darauf berufen, dass die Eintragung eines Spielers eventuell vergessen wurde. </a:t>
            </a:r>
            <a:r>
              <a:rPr lang="de-DE" altLang="de-DE" sz="2000" b="1" dirty="0">
                <a:solidFill>
                  <a:srgbClr val="002C88"/>
                </a:solidFill>
                <a:cs typeface="Arial" panose="020B0604020202020204" pitchFamily="34" charset="0"/>
              </a:rPr>
              <a:t>Es ist nicht möglich einen Spielbericht, ohne die Vorlage einer Mannschaftsaufstellung zu erstellen.</a:t>
            </a:r>
          </a:p>
        </p:txBody>
      </p:sp>
      <p:sp>
        <p:nvSpPr>
          <p:cNvPr id="3" name="Textfeld 2">
            <a:extLst>
              <a:ext uri="{FF2B5EF4-FFF2-40B4-BE49-F238E27FC236}">
                <a16:creationId xmlns:a16="http://schemas.microsoft.com/office/drawing/2014/main" id="{41C307BD-3683-2BE4-2791-B60A54160E5D}"/>
              </a:ext>
            </a:extLst>
          </p:cNvPr>
          <p:cNvSpPr txBox="1"/>
          <p:nvPr/>
        </p:nvSpPr>
        <p:spPr>
          <a:xfrm>
            <a:off x="1558925" y="3019425"/>
            <a:ext cx="6327775" cy="707886"/>
          </a:xfrm>
          <a:prstGeom prst="rect">
            <a:avLst/>
          </a:prstGeom>
          <a:noFill/>
        </p:spPr>
        <p:txBody>
          <a:bodyPr>
            <a:spAutoFit/>
          </a:bodyPr>
          <a:lstStyle/>
          <a:p>
            <a:pPr eaLnBrk="1" fontAlgn="auto" hangingPunct="1">
              <a:spcBef>
                <a:spcPts val="0"/>
              </a:spcBef>
              <a:spcAft>
                <a:spcPts val="0"/>
              </a:spcAft>
              <a:defRPr/>
            </a:pPr>
            <a:r>
              <a:rPr lang="de-DE" altLang="de-DE" sz="2000" kern="0" dirty="0">
                <a:solidFill>
                  <a:srgbClr val="002C88"/>
                </a:solidFill>
                <a:latin typeface="+mn-lt"/>
                <a:cs typeface="Arial" panose="020B0604020202020204" pitchFamily="34" charset="0"/>
              </a:rPr>
              <a:t> Die Mannschaftsaufstellung wird von den Schiedsrichtern</a:t>
            </a:r>
          </a:p>
          <a:p>
            <a:pPr eaLnBrk="1" fontAlgn="auto" hangingPunct="1">
              <a:spcBef>
                <a:spcPts val="0"/>
              </a:spcBef>
              <a:spcAft>
                <a:spcPts val="0"/>
              </a:spcAft>
              <a:defRPr/>
            </a:pPr>
            <a:r>
              <a:rPr lang="de-DE" altLang="de-DE" sz="2000" kern="0" dirty="0">
                <a:solidFill>
                  <a:srgbClr val="002C88"/>
                </a:solidFill>
                <a:latin typeface="+mn-lt"/>
                <a:cs typeface="Arial" panose="020B0604020202020204" pitchFamily="34" charset="0"/>
              </a:rPr>
              <a:t> mit den Eintragungen im Spielbericht verglichen. </a:t>
            </a:r>
          </a:p>
        </p:txBody>
      </p:sp>
      <p:sp>
        <p:nvSpPr>
          <p:cNvPr id="5" name="Textfeld 4">
            <a:extLst>
              <a:ext uri="{FF2B5EF4-FFF2-40B4-BE49-F238E27FC236}">
                <a16:creationId xmlns:a16="http://schemas.microsoft.com/office/drawing/2014/main" id="{D8FD8066-ABC9-012F-A10D-AC6BD30DF04F}"/>
              </a:ext>
            </a:extLst>
          </p:cNvPr>
          <p:cNvSpPr txBox="1"/>
          <p:nvPr/>
        </p:nvSpPr>
        <p:spPr>
          <a:xfrm>
            <a:off x="1550988" y="4148138"/>
            <a:ext cx="6686550" cy="707886"/>
          </a:xfrm>
          <a:prstGeom prst="rect">
            <a:avLst/>
          </a:prstGeom>
          <a:noFill/>
        </p:spPr>
        <p:txBody>
          <a:bodyPr wrap="square">
            <a:spAutoFit/>
          </a:bodyPr>
          <a:lstStyle/>
          <a:p>
            <a:pPr eaLnBrk="1" fontAlgn="auto" hangingPunct="1">
              <a:spcBef>
                <a:spcPts val="0"/>
              </a:spcBef>
              <a:spcAft>
                <a:spcPts val="0"/>
              </a:spcAft>
              <a:defRPr/>
            </a:pPr>
            <a:r>
              <a:rPr lang="de-DE" altLang="de-DE" sz="2000" kern="0" dirty="0">
                <a:solidFill>
                  <a:srgbClr val="FF0000"/>
                </a:solidFill>
                <a:latin typeface="+mn-lt"/>
                <a:cs typeface="Arial" panose="020B0604020202020204" pitchFamily="34" charset="0"/>
              </a:rPr>
              <a:t> </a:t>
            </a:r>
            <a:r>
              <a:rPr lang="de-DE" altLang="de-DE" sz="2000" b="1" kern="0" dirty="0">
                <a:solidFill>
                  <a:srgbClr val="002C88"/>
                </a:solidFill>
                <a:latin typeface="+mn-lt"/>
                <a:cs typeface="Arial" panose="020B0604020202020204" pitchFamily="34" charset="0"/>
              </a:rPr>
              <a:t>Werden Ergänzungen/Änderungen vorgenommen, müssen</a:t>
            </a:r>
          </a:p>
          <a:p>
            <a:pPr eaLnBrk="1" fontAlgn="auto" hangingPunct="1">
              <a:spcBef>
                <a:spcPts val="0"/>
              </a:spcBef>
              <a:spcAft>
                <a:spcPts val="0"/>
              </a:spcAft>
              <a:defRPr/>
            </a:pPr>
            <a:r>
              <a:rPr lang="de-DE" altLang="de-DE" sz="2000" b="1" kern="0" dirty="0">
                <a:solidFill>
                  <a:srgbClr val="002C88"/>
                </a:solidFill>
                <a:latin typeface="+mn-lt"/>
                <a:cs typeface="Arial" panose="020B0604020202020204" pitchFamily="34" charset="0"/>
              </a:rPr>
              <a:t> diese vom Mannschaftsführer abgezeichnet werden.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ext Box 4">
            <a:extLst>
              <a:ext uri="{FF2B5EF4-FFF2-40B4-BE49-F238E27FC236}">
                <a16:creationId xmlns:a16="http://schemas.microsoft.com/office/drawing/2014/main" id="{F3C0A609-B2CB-2364-1D41-3A3D41994C2C}"/>
              </a:ext>
            </a:extLst>
          </p:cNvPr>
          <p:cNvSpPr txBox="1">
            <a:spLocks noChangeArrowheads="1"/>
          </p:cNvSpPr>
          <p:nvPr/>
        </p:nvSpPr>
        <p:spPr bwMode="auto">
          <a:xfrm>
            <a:off x="5070475" y="1498600"/>
            <a:ext cx="3568700" cy="400110"/>
          </a:xfrm>
          <a:prstGeom prst="rect">
            <a:avLst/>
          </a:prstGeom>
          <a:noFill/>
          <a:ln>
            <a:noFill/>
          </a:ln>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ct val="50000"/>
              </a:spcBef>
              <a:defRPr/>
            </a:pPr>
            <a:r>
              <a:rPr lang="de-DE" altLang="de-DE" sz="2000" dirty="0">
                <a:solidFill>
                  <a:srgbClr val="002C88"/>
                </a:solidFill>
                <a:latin typeface="+mn-lt"/>
              </a:rPr>
              <a:t>Spielpaarung,  Datum</a:t>
            </a:r>
          </a:p>
        </p:txBody>
      </p:sp>
      <p:sp>
        <p:nvSpPr>
          <p:cNvPr id="27652" name="Text Box 6">
            <a:extLst>
              <a:ext uri="{FF2B5EF4-FFF2-40B4-BE49-F238E27FC236}">
                <a16:creationId xmlns:a16="http://schemas.microsoft.com/office/drawing/2014/main" id="{DB4B0981-F105-A626-B2E4-DC29D3DDB35E}"/>
              </a:ext>
            </a:extLst>
          </p:cNvPr>
          <p:cNvSpPr txBox="1">
            <a:spLocks noChangeArrowheads="1"/>
          </p:cNvSpPr>
          <p:nvPr/>
        </p:nvSpPr>
        <p:spPr bwMode="auto">
          <a:xfrm>
            <a:off x="5060950" y="5299075"/>
            <a:ext cx="3657600" cy="400110"/>
          </a:xfrm>
          <a:prstGeom prst="rect">
            <a:avLst/>
          </a:prstGeom>
          <a:noFill/>
          <a:ln>
            <a:noFill/>
          </a:ln>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ct val="50000"/>
              </a:spcBef>
              <a:defRPr/>
            </a:pPr>
            <a:r>
              <a:rPr lang="de-DE" altLang="de-DE" sz="2000" b="1" dirty="0">
                <a:solidFill>
                  <a:srgbClr val="002C88"/>
                </a:solidFill>
                <a:latin typeface="+mn-lt"/>
              </a:rPr>
              <a:t>Korrekturen sind abzuzeichnen !</a:t>
            </a:r>
          </a:p>
        </p:txBody>
      </p:sp>
      <p:sp>
        <p:nvSpPr>
          <p:cNvPr id="27653" name="Text Box 7">
            <a:extLst>
              <a:ext uri="{FF2B5EF4-FFF2-40B4-BE49-F238E27FC236}">
                <a16:creationId xmlns:a16="http://schemas.microsoft.com/office/drawing/2014/main" id="{0BD39C88-5E0D-45D0-F5C6-1093DE022FEF}"/>
              </a:ext>
            </a:extLst>
          </p:cNvPr>
          <p:cNvSpPr txBox="1">
            <a:spLocks noChangeArrowheads="1"/>
          </p:cNvSpPr>
          <p:nvPr/>
        </p:nvSpPr>
        <p:spPr bwMode="auto">
          <a:xfrm>
            <a:off x="5070475" y="3935413"/>
            <a:ext cx="3333750" cy="400110"/>
          </a:xfrm>
          <a:prstGeom prst="rect">
            <a:avLst/>
          </a:prstGeom>
          <a:noFill/>
          <a:ln>
            <a:noFill/>
          </a:ln>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ct val="50000"/>
              </a:spcBef>
              <a:defRPr/>
            </a:pPr>
            <a:r>
              <a:rPr lang="de-DE" altLang="de-DE" sz="2000" dirty="0">
                <a:solidFill>
                  <a:srgbClr val="002C88"/>
                </a:solidFill>
                <a:latin typeface="+mn-lt"/>
              </a:rPr>
              <a:t>Datum und Unterschrift</a:t>
            </a:r>
          </a:p>
        </p:txBody>
      </p:sp>
      <p:sp>
        <p:nvSpPr>
          <p:cNvPr id="8" name="Rectangle 2">
            <a:extLst>
              <a:ext uri="{FF2B5EF4-FFF2-40B4-BE49-F238E27FC236}">
                <a16:creationId xmlns:a16="http://schemas.microsoft.com/office/drawing/2014/main" id="{F098699C-7885-CA76-1238-2566B2714024}"/>
              </a:ext>
            </a:extLst>
          </p:cNvPr>
          <p:cNvSpPr>
            <a:spLocks noGrp="1" noChangeArrowheads="1"/>
          </p:cNvSpPr>
          <p:nvPr>
            <p:ph type="title"/>
          </p:nvPr>
        </p:nvSpPr>
        <p:spPr>
          <a:xfrm>
            <a:off x="-87560" y="-99392"/>
            <a:ext cx="10081120" cy="1209055"/>
          </a:xfrm>
        </p:spPr>
        <p:txBody>
          <a:bodyPr rtlCol="0">
            <a:normAutofit/>
          </a:bodyPr>
          <a:lstStyle/>
          <a:p>
            <a:pPr algn="ctr" fontAlgn="auto">
              <a:spcAft>
                <a:spcPts val="0"/>
              </a:spcAft>
              <a:defRPr/>
            </a:pPr>
            <a:r>
              <a:rPr lang="de-DE" altLang="de-DE" sz="3400" b="1" dirty="0">
                <a:solidFill>
                  <a:srgbClr val="CD9730"/>
                </a:solidFill>
              </a:rPr>
              <a:t>Die Mannschaftsaufstellung </a:t>
            </a:r>
            <a:br>
              <a:rPr lang="de-DE" altLang="de-DE" sz="3400" b="1" dirty="0">
                <a:solidFill>
                  <a:srgbClr val="CD9730"/>
                </a:solidFill>
              </a:rPr>
            </a:br>
            <a:r>
              <a:rPr lang="de-DE" altLang="de-DE" sz="3400" b="1" dirty="0">
                <a:solidFill>
                  <a:srgbClr val="CD9730"/>
                </a:solidFill>
              </a:rPr>
              <a:t>in der klassischen Form</a:t>
            </a:r>
          </a:p>
        </p:txBody>
      </p:sp>
      <p:pic>
        <p:nvPicPr>
          <p:cNvPr id="40966" name="Grafik 2" descr="Ein Bild, das Text, Kreuzworträtsel, Karte Menü, Papier enthält.&#10;&#10;Automatisch generierte Beschreibung">
            <a:extLst>
              <a:ext uri="{FF2B5EF4-FFF2-40B4-BE49-F238E27FC236}">
                <a16:creationId xmlns:a16="http://schemas.microsoft.com/office/drawing/2014/main" id="{BA10E3E9-0557-645F-0D67-1D16F0E7040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3463" y="1524000"/>
            <a:ext cx="3333750" cy="444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 Box 4">
            <a:extLst>
              <a:ext uri="{FF2B5EF4-FFF2-40B4-BE49-F238E27FC236}">
                <a16:creationId xmlns:a16="http://schemas.microsoft.com/office/drawing/2014/main" id="{D04D8B2A-ED22-CC85-B492-BAE9BFC38ED5}"/>
              </a:ext>
            </a:extLst>
          </p:cNvPr>
          <p:cNvSpPr txBox="1">
            <a:spLocks noChangeArrowheads="1"/>
          </p:cNvSpPr>
          <p:nvPr/>
        </p:nvSpPr>
        <p:spPr bwMode="auto">
          <a:xfrm>
            <a:off x="5070475" y="1887538"/>
            <a:ext cx="3568700" cy="400110"/>
          </a:xfrm>
          <a:prstGeom prst="rect">
            <a:avLst/>
          </a:prstGeom>
          <a:noFill/>
          <a:ln>
            <a:noFill/>
          </a:ln>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ct val="50000"/>
              </a:spcBef>
              <a:defRPr/>
            </a:pPr>
            <a:r>
              <a:rPr lang="de-DE" altLang="de-DE" sz="2000" dirty="0">
                <a:solidFill>
                  <a:srgbClr val="002C88"/>
                </a:solidFill>
                <a:latin typeface="+mn-lt"/>
              </a:rPr>
              <a:t>Position</a:t>
            </a:r>
          </a:p>
        </p:txBody>
      </p:sp>
      <p:sp>
        <p:nvSpPr>
          <p:cNvPr id="3" name="Text Box 4">
            <a:extLst>
              <a:ext uri="{FF2B5EF4-FFF2-40B4-BE49-F238E27FC236}">
                <a16:creationId xmlns:a16="http://schemas.microsoft.com/office/drawing/2014/main" id="{11CBB6F2-31EC-4936-9317-27CBD285F727}"/>
              </a:ext>
            </a:extLst>
          </p:cNvPr>
          <p:cNvSpPr txBox="1">
            <a:spLocks noChangeArrowheads="1"/>
          </p:cNvSpPr>
          <p:nvPr/>
        </p:nvSpPr>
        <p:spPr bwMode="auto">
          <a:xfrm>
            <a:off x="5070475" y="2297113"/>
            <a:ext cx="3568700" cy="400110"/>
          </a:xfrm>
          <a:prstGeom prst="rect">
            <a:avLst/>
          </a:prstGeom>
          <a:noFill/>
          <a:ln>
            <a:noFill/>
          </a:ln>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ct val="50000"/>
              </a:spcBef>
              <a:defRPr/>
            </a:pPr>
            <a:r>
              <a:rPr lang="de-DE" altLang="de-DE" sz="2000" dirty="0">
                <a:solidFill>
                  <a:srgbClr val="002C88"/>
                </a:solidFill>
                <a:latin typeface="+mn-lt"/>
              </a:rPr>
              <a:t>Trikot-Nr.</a:t>
            </a:r>
          </a:p>
        </p:txBody>
      </p:sp>
      <p:sp>
        <p:nvSpPr>
          <p:cNvPr id="4" name="Text Box 4">
            <a:extLst>
              <a:ext uri="{FF2B5EF4-FFF2-40B4-BE49-F238E27FC236}">
                <a16:creationId xmlns:a16="http://schemas.microsoft.com/office/drawing/2014/main" id="{DC4D834C-1280-95FE-CA0D-5444491AD3DA}"/>
              </a:ext>
            </a:extLst>
          </p:cNvPr>
          <p:cNvSpPr txBox="1">
            <a:spLocks noChangeArrowheads="1"/>
          </p:cNvSpPr>
          <p:nvPr/>
        </p:nvSpPr>
        <p:spPr bwMode="auto">
          <a:xfrm>
            <a:off x="5070475" y="2641600"/>
            <a:ext cx="3568700" cy="400110"/>
          </a:xfrm>
          <a:prstGeom prst="rect">
            <a:avLst/>
          </a:prstGeom>
          <a:noFill/>
          <a:ln>
            <a:noFill/>
          </a:ln>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ct val="50000"/>
              </a:spcBef>
              <a:defRPr/>
            </a:pPr>
            <a:r>
              <a:rPr lang="de-DE" altLang="de-DE" sz="2000" dirty="0">
                <a:solidFill>
                  <a:srgbClr val="002C88"/>
                </a:solidFill>
                <a:latin typeface="+mn-lt"/>
              </a:rPr>
              <a:t>Name, Vorname</a:t>
            </a:r>
          </a:p>
        </p:txBody>
      </p:sp>
      <p:sp>
        <p:nvSpPr>
          <p:cNvPr id="5" name="Text Box 4">
            <a:extLst>
              <a:ext uri="{FF2B5EF4-FFF2-40B4-BE49-F238E27FC236}">
                <a16:creationId xmlns:a16="http://schemas.microsoft.com/office/drawing/2014/main" id="{AEC7DC9E-8237-BE9C-FF38-46A421B65C95}"/>
              </a:ext>
            </a:extLst>
          </p:cNvPr>
          <p:cNvSpPr txBox="1">
            <a:spLocks noChangeArrowheads="1"/>
          </p:cNvSpPr>
          <p:nvPr/>
        </p:nvSpPr>
        <p:spPr bwMode="auto">
          <a:xfrm>
            <a:off x="5070475" y="3071813"/>
            <a:ext cx="3568700" cy="400110"/>
          </a:xfrm>
          <a:prstGeom prst="rect">
            <a:avLst/>
          </a:prstGeom>
          <a:noFill/>
          <a:ln>
            <a:noFill/>
          </a:ln>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ct val="50000"/>
              </a:spcBef>
              <a:defRPr/>
            </a:pPr>
            <a:r>
              <a:rPr lang="de-DE" altLang="de-DE" sz="2000" dirty="0">
                <a:solidFill>
                  <a:srgbClr val="002C88"/>
                </a:solidFill>
                <a:latin typeface="+mn-lt"/>
              </a:rPr>
              <a:t>Pass Nr.</a:t>
            </a:r>
          </a:p>
        </p:txBody>
      </p:sp>
      <p:sp>
        <p:nvSpPr>
          <p:cNvPr id="6" name="Text Box 4">
            <a:extLst>
              <a:ext uri="{FF2B5EF4-FFF2-40B4-BE49-F238E27FC236}">
                <a16:creationId xmlns:a16="http://schemas.microsoft.com/office/drawing/2014/main" id="{5BD6C8EB-2B23-DFB4-790E-06E323B1ED1D}"/>
              </a:ext>
            </a:extLst>
          </p:cNvPr>
          <p:cNvSpPr txBox="1">
            <a:spLocks noChangeArrowheads="1"/>
          </p:cNvSpPr>
          <p:nvPr/>
        </p:nvSpPr>
        <p:spPr bwMode="auto">
          <a:xfrm>
            <a:off x="5070475" y="3494088"/>
            <a:ext cx="3568700" cy="400110"/>
          </a:xfrm>
          <a:prstGeom prst="rect">
            <a:avLst/>
          </a:prstGeom>
          <a:noFill/>
          <a:ln>
            <a:noFill/>
          </a:ln>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ct val="50000"/>
              </a:spcBef>
              <a:defRPr/>
            </a:pPr>
            <a:r>
              <a:rPr lang="de-DE" altLang="de-DE" sz="2000" dirty="0">
                <a:solidFill>
                  <a:srgbClr val="002C88"/>
                </a:solidFill>
                <a:latin typeface="+mn-lt"/>
              </a:rPr>
              <a:t>Geburtsdatum</a:t>
            </a:r>
          </a:p>
        </p:txBody>
      </p:sp>
      <p:sp>
        <p:nvSpPr>
          <p:cNvPr id="7" name="Text Box 7">
            <a:extLst>
              <a:ext uri="{FF2B5EF4-FFF2-40B4-BE49-F238E27FC236}">
                <a16:creationId xmlns:a16="http://schemas.microsoft.com/office/drawing/2014/main" id="{0CC2710D-0626-2963-E5DC-F3F5922B6AAB}"/>
              </a:ext>
            </a:extLst>
          </p:cNvPr>
          <p:cNvSpPr txBox="1">
            <a:spLocks noChangeArrowheads="1"/>
          </p:cNvSpPr>
          <p:nvPr/>
        </p:nvSpPr>
        <p:spPr bwMode="auto">
          <a:xfrm>
            <a:off x="5070475" y="4435475"/>
            <a:ext cx="3333750" cy="707886"/>
          </a:xfrm>
          <a:prstGeom prst="rect">
            <a:avLst/>
          </a:prstGeom>
          <a:noFill/>
          <a:ln>
            <a:noFill/>
          </a:ln>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ct val="50000"/>
              </a:spcBef>
              <a:defRPr/>
            </a:pPr>
            <a:r>
              <a:rPr lang="de-DE" altLang="de-DE" sz="2000" dirty="0">
                <a:solidFill>
                  <a:srgbClr val="002C88"/>
                </a:solidFill>
                <a:latin typeface="+mn-lt"/>
              </a:rPr>
              <a:t>Trainer, Co-Trainer, Mannschaftsführer, Betreuer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el 1">
            <a:extLst>
              <a:ext uri="{FF2B5EF4-FFF2-40B4-BE49-F238E27FC236}">
                <a16:creationId xmlns:a16="http://schemas.microsoft.com/office/drawing/2014/main" id="{53296D1F-7068-C882-133F-A7C13DBABF6C}"/>
              </a:ext>
            </a:extLst>
          </p:cNvPr>
          <p:cNvSpPr>
            <a:spLocks noGrp="1" noChangeArrowheads="1"/>
          </p:cNvSpPr>
          <p:nvPr>
            <p:ph type="title"/>
          </p:nvPr>
        </p:nvSpPr>
        <p:spPr>
          <a:xfrm>
            <a:off x="-57678" y="-99392"/>
            <a:ext cx="10051238" cy="1205904"/>
          </a:xfrm>
        </p:spPr>
        <p:txBody>
          <a:bodyPr rtlCol="0">
            <a:normAutofit/>
          </a:bodyPr>
          <a:lstStyle/>
          <a:p>
            <a:pPr algn="ctr" fontAlgn="auto">
              <a:spcAft>
                <a:spcPts val="0"/>
              </a:spcAft>
              <a:defRPr/>
            </a:pPr>
            <a:r>
              <a:rPr lang="de-DE" altLang="de-DE" sz="3400" b="1" dirty="0">
                <a:solidFill>
                  <a:srgbClr val="CD9730"/>
                </a:solidFill>
              </a:rPr>
              <a:t>Der Spielbericht in der klassischen Form</a:t>
            </a:r>
            <a:endParaRPr lang="de-DE" altLang="de-DE" sz="3400" dirty="0">
              <a:solidFill>
                <a:srgbClr val="CD9730"/>
              </a:solidFill>
            </a:endParaRPr>
          </a:p>
        </p:txBody>
      </p:sp>
      <p:graphicFrame>
        <p:nvGraphicFramePr>
          <p:cNvPr id="32771" name="Objekt 1">
            <a:extLst>
              <a:ext uri="{FF2B5EF4-FFF2-40B4-BE49-F238E27FC236}">
                <a16:creationId xmlns:a16="http://schemas.microsoft.com/office/drawing/2014/main" id="{B186973D-7AAC-0EF7-EB28-0947ED0BC16C}"/>
              </a:ext>
            </a:extLst>
          </p:cNvPr>
          <p:cNvGraphicFramePr>
            <a:graphicFrameLocks noChangeAspect="1"/>
          </p:cNvGraphicFramePr>
          <p:nvPr>
            <p:extLst>
              <p:ext uri="{D42A27DB-BD31-4B8C-83A1-F6EECF244321}">
                <p14:modId xmlns:p14="http://schemas.microsoft.com/office/powerpoint/2010/main" val="2974059880"/>
              </p:ext>
            </p:extLst>
          </p:nvPr>
        </p:nvGraphicFramePr>
        <p:xfrm>
          <a:off x="3144626" y="1268760"/>
          <a:ext cx="3616747" cy="5119788"/>
        </p:xfrm>
        <a:graphic>
          <a:graphicData uri="http://schemas.openxmlformats.org/presentationml/2006/ole">
            <mc:AlternateContent xmlns:mc="http://schemas.openxmlformats.org/markup-compatibility/2006">
              <mc:Choice xmlns:v="urn:schemas-microsoft-com:vml" Requires="v">
                <p:oleObj name="Acrobat Document" r:id="rId2" imgW="3848100" imgH="5448300" progId="Acrobat.Document.DC">
                  <p:embed/>
                </p:oleObj>
              </mc:Choice>
              <mc:Fallback>
                <p:oleObj name="Acrobat Document" r:id="rId2" imgW="3848100" imgH="5448300" progId="Acrobat.Document.DC">
                  <p:embed/>
                  <p:pic>
                    <p:nvPicPr>
                      <p:cNvPr id="32771" name="Objekt 1">
                        <a:extLst>
                          <a:ext uri="{FF2B5EF4-FFF2-40B4-BE49-F238E27FC236}">
                            <a16:creationId xmlns:a16="http://schemas.microsoft.com/office/drawing/2014/main" id="{B186973D-7AAC-0EF7-EB28-0947ED0BC16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44626" y="1268760"/>
                        <a:ext cx="3616747" cy="5119788"/>
                      </a:xfrm>
                      <a:prstGeom prst="rect">
                        <a:avLst/>
                      </a:prstGeom>
                      <a:noFill/>
                      <a:ln>
                        <a:noFill/>
                      </a:ln>
                    </p:spPr>
                  </p:pic>
                </p:oleObj>
              </mc:Fallback>
            </mc:AlternateContent>
          </a:graphicData>
        </a:graphic>
      </p:graphicFrame>
      <p:sp>
        <p:nvSpPr>
          <p:cNvPr id="6" name="Textfeld 5">
            <a:extLst>
              <a:ext uri="{FF2B5EF4-FFF2-40B4-BE49-F238E27FC236}">
                <a16:creationId xmlns:a16="http://schemas.microsoft.com/office/drawing/2014/main" id="{5C25BA61-D614-C8B8-0718-E9455721B34D}"/>
              </a:ext>
            </a:extLst>
          </p:cNvPr>
          <p:cNvSpPr txBox="1"/>
          <p:nvPr/>
        </p:nvSpPr>
        <p:spPr>
          <a:xfrm rot="19617364">
            <a:off x="1238249" y="3474660"/>
            <a:ext cx="7429500" cy="400110"/>
          </a:xfrm>
          <a:prstGeom prst="rect">
            <a:avLst/>
          </a:prstGeom>
          <a:noFill/>
        </p:spPr>
        <p:txBody>
          <a:bodyPr>
            <a:spAutoFit/>
          </a:bodyPr>
          <a:lstStyle/>
          <a:p>
            <a:pPr algn="ctr" eaLnBrk="1" fontAlgn="auto" hangingPunct="1">
              <a:spcBef>
                <a:spcPts val="0"/>
              </a:spcBef>
              <a:spcAft>
                <a:spcPts val="0"/>
              </a:spcAft>
              <a:defRPr/>
            </a:pPr>
            <a:r>
              <a:rPr lang="de-DE" altLang="de-DE" sz="2000" b="1" kern="0" dirty="0">
                <a:solidFill>
                  <a:srgbClr val="002C88"/>
                </a:solidFill>
                <a:effectLst>
                  <a:outerShdw blurRad="38100" dist="38100" dir="2700000" algn="tl">
                    <a:srgbClr val="000000">
                      <a:alpha val="43137"/>
                    </a:srgbClr>
                  </a:outerShdw>
                </a:effectLst>
                <a:latin typeface="+mn-lt"/>
              </a:rPr>
              <a:t>Der aktuelle Spielbericht ist auf der BEV-Homepage downloadbar.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a:extLst>
              <a:ext uri="{FF2B5EF4-FFF2-40B4-BE49-F238E27FC236}">
                <a16:creationId xmlns:a16="http://schemas.microsoft.com/office/drawing/2014/main" id="{EB4413E7-2793-E2E7-D8C2-61730AFA9FD4}"/>
              </a:ext>
            </a:extLst>
          </p:cNvPr>
          <p:cNvSpPr>
            <a:spLocks noGrp="1" noChangeArrowheads="1"/>
          </p:cNvSpPr>
          <p:nvPr>
            <p:ph type="title"/>
          </p:nvPr>
        </p:nvSpPr>
        <p:spPr>
          <a:xfrm>
            <a:off x="-87560" y="-99392"/>
            <a:ext cx="10081120" cy="1152128"/>
          </a:xfrm>
        </p:spPr>
        <p:txBody>
          <a:bodyPr rtlCol="0">
            <a:normAutofit/>
          </a:bodyPr>
          <a:lstStyle/>
          <a:p>
            <a:pPr algn="ctr" fontAlgn="auto">
              <a:spcAft>
                <a:spcPts val="0"/>
              </a:spcAft>
              <a:defRPr/>
            </a:pPr>
            <a:r>
              <a:rPr lang="de-DE" altLang="de-DE" sz="3400" b="1" dirty="0">
                <a:solidFill>
                  <a:srgbClr val="CD9730"/>
                </a:solidFill>
              </a:rPr>
              <a:t>Eintragungen im klassischen Spielbericht</a:t>
            </a:r>
          </a:p>
        </p:txBody>
      </p:sp>
      <p:sp>
        <p:nvSpPr>
          <p:cNvPr id="5" name="Rectangle 2">
            <a:extLst>
              <a:ext uri="{FF2B5EF4-FFF2-40B4-BE49-F238E27FC236}">
                <a16:creationId xmlns:a16="http://schemas.microsoft.com/office/drawing/2014/main" id="{6BCD35B0-324E-D964-B555-B15CA86B21E8}"/>
              </a:ext>
            </a:extLst>
          </p:cNvPr>
          <p:cNvSpPr txBox="1">
            <a:spLocks noChangeArrowheads="1"/>
          </p:cNvSpPr>
          <p:nvPr/>
        </p:nvSpPr>
        <p:spPr bwMode="auto">
          <a:xfrm>
            <a:off x="1568624" y="1601788"/>
            <a:ext cx="6573665" cy="352425"/>
          </a:xfrm>
          <a:prstGeom prst="rect">
            <a:avLst/>
          </a:prstGeom>
          <a:noFill/>
          <a:ln>
            <a:noFill/>
          </a:ln>
        </p:spPr>
        <p:txBody>
          <a:bodyPr anchor="ct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defRPr>
            </a:lvl2pPr>
            <a:lvl3pPr algn="ctr" rtl="0" eaLnBrk="0" fontAlgn="base" hangingPunct="0">
              <a:spcBef>
                <a:spcPct val="0"/>
              </a:spcBef>
              <a:spcAft>
                <a:spcPct val="0"/>
              </a:spcAft>
              <a:defRPr sz="4400">
                <a:solidFill>
                  <a:schemeClr val="tx2"/>
                </a:solidFill>
                <a:latin typeface="Arial" pitchFamily="34" charset="0"/>
              </a:defRPr>
            </a:lvl3pPr>
            <a:lvl4pPr algn="ctr" rtl="0" eaLnBrk="0" fontAlgn="base" hangingPunct="0">
              <a:spcBef>
                <a:spcPct val="0"/>
              </a:spcBef>
              <a:spcAft>
                <a:spcPct val="0"/>
              </a:spcAft>
              <a:defRPr sz="4400">
                <a:solidFill>
                  <a:schemeClr val="tx2"/>
                </a:solidFill>
                <a:latin typeface="Arial" pitchFamily="34" charset="0"/>
              </a:defRPr>
            </a:lvl4pPr>
            <a:lvl5pPr algn="ctr" rtl="0" eaLnBrk="0" fontAlgn="base" hangingPunct="0">
              <a:spcBef>
                <a:spcPct val="0"/>
              </a:spcBef>
              <a:spcAft>
                <a:spcPct val="0"/>
              </a:spcAft>
              <a:defRPr sz="4400">
                <a:solidFill>
                  <a:schemeClr val="tx2"/>
                </a:solidFill>
                <a:latin typeface="Arial" pitchFamily="34" charset="0"/>
              </a:defRPr>
            </a:lvl5pPr>
            <a:lvl6pPr marL="457200" algn="ctr" rtl="0" fontAlgn="base">
              <a:spcBef>
                <a:spcPct val="0"/>
              </a:spcBef>
              <a:spcAft>
                <a:spcPct val="0"/>
              </a:spcAft>
              <a:defRPr sz="4400">
                <a:solidFill>
                  <a:schemeClr val="tx2"/>
                </a:solidFill>
                <a:latin typeface="Arial" pitchFamily="34" charset="0"/>
              </a:defRPr>
            </a:lvl6pPr>
            <a:lvl7pPr marL="914400" algn="ctr" rtl="0" fontAlgn="base">
              <a:spcBef>
                <a:spcPct val="0"/>
              </a:spcBef>
              <a:spcAft>
                <a:spcPct val="0"/>
              </a:spcAft>
              <a:defRPr sz="4400">
                <a:solidFill>
                  <a:schemeClr val="tx2"/>
                </a:solidFill>
                <a:latin typeface="Arial" pitchFamily="34" charset="0"/>
              </a:defRPr>
            </a:lvl7pPr>
            <a:lvl8pPr marL="1371600" algn="ctr" rtl="0" fontAlgn="base">
              <a:spcBef>
                <a:spcPct val="0"/>
              </a:spcBef>
              <a:spcAft>
                <a:spcPct val="0"/>
              </a:spcAft>
              <a:defRPr sz="4400">
                <a:solidFill>
                  <a:schemeClr val="tx2"/>
                </a:solidFill>
                <a:latin typeface="Arial" pitchFamily="34" charset="0"/>
              </a:defRPr>
            </a:lvl8pPr>
            <a:lvl9pPr marL="1828800" algn="ctr" rtl="0" fontAlgn="base">
              <a:spcBef>
                <a:spcPct val="0"/>
              </a:spcBef>
              <a:spcAft>
                <a:spcPct val="0"/>
              </a:spcAft>
              <a:defRPr sz="4400">
                <a:solidFill>
                  <a:schemeClr val="tx2"/>
                </a:solidFill>
                <a:latin typeface="Arial" pitchFamily="34" charset="0"/>
              </a:defRPr>
            </a:lvl9pPr>
          </a:lstStyle>
          <a:p>
            <a:pPr eaLnBrk="1" hangingPunct="1">
              <a:tabLst>
                <a:tab pos="355600" algn="l"/>
              </a:tabLst>
              <a:defRPr/>
            </a:pPr>
            <a:r>
              <a:rPr lang="de-DE" altLang="de-DE" sz="2000" b="1" kern="0" dirty="0">
                <a:solidFill>
                  <a:srgbClr val="002C88"/>
                </a:solidFill>
                <a:latin typeface="+mn-lt"/>
                <a:cs typeface="Arial" panose="020B0604020202020204" pitchFamily="34" charset="0"/>
              </a:rPr>
              <a:t>Nehmen Sie folgende Eintragungen im Kopfbereich vor:</a:t>
            </a:r>
          </a:p>
        </p:txBody>
      </p:sp>
      <p:sp>
        <p:nvSpPr>
          <p:cNvPr id="6" name="Rectangle 2">
            <a:extLst>
              <a:ext uri="{FF2B5EF4-FFF2-40B4-BE49-F238E27FC236}">
                <a16:creationId xmlns:a16="http://schemas.microsoft.com/office/drawing/2014/main" id="{8F02ADF6-0B3E-148F-14CE-36961E525E3F}"/>
              </a:ext>
            </a:extLst>
          </p:cNvPr>
          <p:cNvSpPr txBox="1">
            <a:spLocks noChangeArrowheads="1"/>
          </p:cNvSpPr>
          <p:nvPr/>
        </p:nvSpPr>
        <p:spPr bwMode="auto">
          <a:xfrm>
            <a:off x="2378075" y="2155825"/>
            <a:ext cx="3636963" cy="350838"/>
          </a:xfrm>
          <a:prstGeom prst="rect">
            <a:avLst/>
          </a:prstGeom>
          <a:noFill/>
          <a:ln>
            <a:noFill/>
          </a:ln>
        </p:spPr>
        <p:txBody>
          <a:bodyPr anchor="ctr"/>
          <a:lstStyle>
            <a:lvl1pPr marL="342900" indent="-3429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indent="0" algn="ctr" eaLnBrk="1" hangingPunct="1">
              <a:tabLst>
                <a:tab pos="1076325" algn="l"/>
              </a:tabLst>
              <a:defRPr/>
            </a:pPr>
            <a:r>
              <a:rPr lang="de-DE" altLang="de-DE" sz="2000" dirty="0">
                <a:solidFill>
                  <a:srgbClr val="002C88"/>
                </a:solidFill>
                <a:latin typeface="+mn-lt"/>
              </a:rPr>
              <a:t>LEV: Bayern</a:t>
            </a:r>
          </a:p>
        </p:txBody>
      </p:sp>
      <p:sp>
        <p:nvSpPr>
          <p:cNvPr id="7" name="Rectangle 2">
            <a:extLst>
              <a:ext uri="{FF2B5EF4-FFF2-40B4-BE49-F238E27FC236}">
                <a16:creationId xmlns:a16="http://schemas.microsoft.com/office/drawing/2014/main" id="{C9380B9B-E226-8302-599E-FC6B87904EBA}"/>
              </a:ext>
            </a:extLst>
          </p:cNvPr>
          <p:cNvSpPr txBox="1">
            <a:spLocks noChangeArrowheads="1"/>
          </p:cNvSpPr>
          <p:nvPr/>
        </p:nvSpPr>
        <p:spPr bwMode="auto">
          <a:xfrm>
            <a:off x="1640632" y="2674938"/>
            <a:ext cx="6376987" cy="350837"/>
          </a:xfrm>
          <a:prstGeom prst="rect">
            <a:avLst/>
          </a:prstGeom>
          <a:noFill/>
          <a:ln>
            <a:noFill/>
          </a:ln>
        </p:spPr>
        <p:txBody>
          <a:bodyPr anchor="ct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defRPr>
            </a:lvl2pPr>
            <a:lvl3pPr algn="ctr" rtl="0" eaLnBrk="0" fontAlgn="base" hangingPunct="0">
              <a:spcBef>
                <a:spcPct val="0"/>
              </a:spcBef>
              <a:spcAft>
                <a:spcPct val="0"/>
              </a:spcAft>
              <a:defRPr sz="4400">
                <a:solidFill>
                  <a:schemeClr val="tx2"/>
                </a:solidFill>
                <a:latin typeface="Arial" pitchFamily="34" charset="0"/>
              </a:defRPr>
            </a:lvl3pPr>
            <a:lvl4pPr algn="ctr" rtl="0" eaLnBrk="0" fontAlgn="base" hangingPunct="0">
              <a:spcBef>
                <a:spcPct val="0"/>
              </a:spcBef>
              <a:spcAft>
                <a:spcPct val="0"/>
              </a:spcAft>
              <a:defRPr sz="4400">
                <a:solidFill>
                  <a:schemeClr val="tx2"/>
                </a:solidFill>
                <a:latin typeface="Arial" pitchFamily="34" charset="0"/>
              </a:defRPr>
            </a:lvl4pPr>
            <a:lvl5pPr algn="ctr" rtl="0" eaLnBrk="0" fontAlgn="base" hangingPunct="0">
              <a:spcBef>
                <a:spcPct val="0"/>
              </a:spcBef>
              <a:spcAft>
                <a:spcPct val="0"/>
              </a:spcAft>
              <a:defRPr sz="4400">
                <a:solidFill>
                  <a:schemeClr val="tx2"/>
                </a:solidFill>
                <a:latin typeface="Arial" pitchFamily="34" charset="0"/>
              </a:defRPr>
            </a:lvl5pPr>
            <a:lvl6pPr marL="457200" algn="ctr" rtl="0" fontAlgn="base">
              <a:spcBef>
                <a:spcPct val="0"/>
              </a:spcBef>
              <a:spcAft>
                <a:spcPct val="0"/>
              </a:spcAft>
              <a:defRPr sz="4400">
                <a:solidFill>
                  <a:schemeClr val="tx2"/>
                </a:solidFill>
                <a:latin typeface="Arial" pitchFamily="34" charset="0"/>
              </a:defRPr>
            </a:lvl6pPr>
            <a:lvl7pPr marL="914400" algn="ctr" rtl="0" fontAlgn="base">
              <a:spcBef>
                <a:spcPct val="0"/>
              </a:spcBef>
              <a:spcAft>
                <a:spcPct val="0"/>
              </a:spcAft>
              <a:defRPr sz="4400">
                <a:solidFill>
                  <a:schemeClr val="tx2"/>
                </a:solidFill>
                <a:latin typeface="Arial" pitchFamily="34" charset="0"/>
              </a:defRPr>
            </a:lvl7pPr>
            <a:lvl8pPr marL="1371600" algn="ctr" rtl="0" fontAlgn="base">
              <a:spcBef>
                <a:spcPct val="0"/>
              </a:spcBef>
              <a:spcAft>
                <a:spcPct val="0"/>
              </a:spcAft>
              <a:defRPr sz="4400">
                <a:solidFill>
                  <a:schemeClr val="tx2"/>
                </a:solidFill>
                <a:latin typeface="Arial" pitchFamily="34" charset="0"/>
              </a:defRPr>
            </a:lvl8pPr>
            <a:lvl9pPr marL="1828800" algn="ctr" rtl="0" fontAlgn="base">
              <a:spcBef>
                <a:spcPct val="0"/>
              </a:spcBef>
              <a:spcAft>
                <a:spcPct val="0"/>
              </a:spcAft>
              <a:defRPr sz="4400">
                <a:solidFill>
                  <a:schemeClr val="tx2"/>
                </a:solidFill>
                <a:latin typeface="Arial" pitchFamily="34" charset="0"/>
              </a:defRPr>
            </a:lvl9pPr>
          </a:lstStyle>
          <a:p>
            <a:pPr eaLnBrk="1" hangingPunct="1">
              <a:defRPr/>
            </a:pPr>
            <a:r>
              <a:rPr lang="de-DE" altLang="de-DE" sz="2000" b="1" kern="0" dirty="0">
                <a:solidFill>
                  <a:srgbClr val="002C88"/>
                </a:solidFill>
                <a:latin typeface="+mn-lt"/>
                <a:cs typeface="Arial" panose="020B0604020202020204" pitchFamily="34" charset="0"/>
              </a:rPr>
              <a:t>Kreuzen Sie an um welche Art von Spiel es sich handelt:</a:t>
            </a:r>
          </a:p>
        </p:txBody>
      </p:sp>
      <p:sp>
        <p:nvSpPr>
          <p:cNvPr id="8" name="Rectangle 2">
            <a:extLst>
              <a:ext uri="{FF2B5EF4-FFF2-40B4-BE49-F238E27FC236}">
                <a16:creationId xmlns:a16="http://schemas.microsoft.com/office/drawing/2014/main" id="{13D0B6D0-67B4-41C9-0E4B-4F0A80732937}"/>
              </a:ext>
            </a:extLst>
          </p:cNvPr>
          <p:cNvSpPr txBox="1">
            <a:spLocks noChangeArrowheads="1"/>
          </p:cNvSpPr>
          <p:nvPr/>
        </p:nvSpPr>
        <p:spPr bwMode="auto">
          <a:xfrm>
            <a:off x="3373438" y="3197225"/>
            <a:ext cx="3635375" cy="1285875"/>
          </a:xfrm>
          <a:prstGeom prst="rect">
            <a:avLst/>
          </a:prstGeom>
          <a:noFill/>
          <a:ln>
            <a:noFill/>
          </a:ln>
        </p:spPr>
        <p:txBody>
          <a:bodyPr anchor="ctr"/>
          <a:lstStyle>
            <a:lvl1pPr marL="342900" indent="-3429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buFont typeface="Arial" panose="020B0604020202020204" pitchFamily="34" charset="0"/>
              <a:buChar char="•"/>
              <a:defRPr/>
            </a:pPr>
            <a:r>
              <a:rPr lang="de-DE" altLang="de-DE" sz="2000" dirty="0">
                <a:solidFill>
                  <a:srgbClr val="002C88"/>
                </a:solidFill>
                <a:latin typeface="+mn-lt"/>
              </a:rPr>
              <a:t>Freundschaftsspiel</a:t>
            </a:r>
          </a:p>
          <a:p>
            <a:pPr eaLnBrk="1" hangingPunct="1">
              <a:buFont typeface="Arial" panose="020B0604020202020204" pitchFamily="34" charset="0"/>
              <a:buChar char="•"/>
              <a:defRPr/>
            </a:pPr>
            <a:r>
              <a:rPr lang="de-DE" altLang="de-DE" sz="2000" dirty="0">
                <a:solidFill>
                  <a:srgbClr val="002C88"/>
                </a:solidFill>
                <a:latin typeface="+mn-lt"/>
              </a:rPr>
              <a:t>Länderauswahlspiel</a:t>
            </a:r>
          </a:p>
          <a:p>
            <a:pPr eaLnBrk="1" hangingPunct="1">
              <a:buFont typeface="Arial" panose="020B0604020202020204" pitchFamily="34" charset="0"/>
              <a:buChar char="•"/>
              <a:defRPr/>
            </a:pPr>
            <a:r>
              <a:rPr lang="de-DE" altLang="de-DE" sz="2000" dirty="0">
                <a:solidFill>
                  <a:srgbClr val="002C88"/>
                </a:solidFill>
                <a:latin typeface="+mn-lt"/>
              </a:rPr>
              <a:t>Pokalspiel</a:t>
            </a:r>
          </a:p>
        </p:txBody>
      </p:sp>
      <p:sp>
        <p:nvSpPr>
          <p:cNvPr id="9" name="Rectangle 2">
            <a:extLst>
              <a:ext uri="{FF2B5EF4-FFF2-40B4-BE49-F238E27FC236}">
                <a16:creationId xmlns:a16="http://schemas.microsoft.com/office/drawing/2014/main" id="{B4034307-BE9B-BE0F-E457-169CB007ED42}"/>
              </a:ext>
            </a:extLst>
          </p:cNvPr>
          <p:cNvSpPr txBox="1">
            <a:spLocks noChangeArrowheads="1"/>
          </p:cNvSpPr>
          <p:nvPr/>
        </p:nvSpPr>
        <p:spPr bwMode="auto">
          <a:xfrm>
            <a:off x="857250" y="4654550"/>
            <a:ext cx="6376988" cy="352425"/>
          </a:xfrm>
          <a:prstGeom prst="rect">
            <a:avLst/>
          </a:prstGeom>
          <a:noFill/>
          <a:ln>
            <a:noFill/>
          </a:ln>
        </p:spPr>
        <p:txBody>
          <a:bodyPr anchor="ct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defRPr>
            </a:lvl2pPr>
            <a:lvl3pPr algn="ctr" rtl="0" eaLnBrk="0" fontAlgn="base" hangingPunct="0">
              <a:spcBef>
                <a:spcPct val="0"/>
              </a:spcBef>
              <a:spcAft>
                <a:spcPct val="0"/>
              </a:spcAft>
              <a:defRPr sz="4400">
                <a:solidFill>
                  <a:schemeClr val="tx2"/>
                </a:solidFill>
                <a:latin typeface="Arial" pitchFamily="34" charset="0"/>
              </a:defRPr>
            </a:lvl3pPr>
            <a:lvl4pPr algn="ctr" rtl="0" eaLnBrk="0" fontAlgn="base" hangingPunct="0">
              <a:spcBef>
                <a:spcPct val="0"/>
              </a:spcBef>
              <a:spcAft>
                <a:spcPct val="0"/>
              </a:spcAft>
              <a:defRPr sz="4400">
                <a:solidFill>
                  <a:schemeClr val="tx2"/>
                </a:solidFill>
                <a:latin typeface="Arial" pitchFamily="34" charset="0"/>
              </a:defRPr>
            </a:lvl4pPr>
            <a:lvl5pPr algn="ctr" rtl="0" eaLnBrk="0" fontAlgn="base" hangingPunct="0">
              <a:spcBef>
                <a:spcPct val="0"/>
              </a:spcBef>
              <a:spcAft>
                <a:spcPct val="0"/>
              </a:spcAft>
              <a:defRPr sz="4400">
                <a:solidFill>
                  <a:schemeClr val="tx2"/>
                </a:solidFill>
                <a:latin typeface="Arial" pitchFamily="34" charset="0"/>
              </a:defRPr>
            </a:lvl5pPr>
            <a:lvl6pPr marL="457200" algn="ctr" rtl="0" fontAlgn="base">
              <a:spcBef>
                <a:spcPct val="0"/>
              </a:spcBef>
              <a:spcAft>
                <a:spcPct val="0"/>
              </a:spcAft>
              <a:defRPr sz="4400">
                <a:solidFill>
                  <a:schemeClr val="tx2"/>
                </a:solidFill>
                <a:latin typeface="Arial" pitchFamily="34" charset="0"/>
              </a:defRPr>
            </a:lvl6pPr>
            <a:lvl7pPr marL="914400" algn="ctr" rtl="0" fontAlgn="base">
              <a:spcBef>
                <a:spcPct val="0"/>
              </a:spcBef>
              <a:spcAft>
                <a:spcPct val="0"/>
              </a:spcAft>
              <a:defRPr sz="4400">
                <a:solidFill>
                  <a:schemeClr val="tx2"/>
                </a:solidFill>
                <a:latin typeface="Arial" pitchFamily="34" charset="0"/>
              </a:defRPr>
            </a:lvl7pPr>
            <a:lvl8pPr marL="1371600" algn="ctr" rtl="0" fontAlgn="base">
              <a:spcBef>
                <a:spcPct val="0"/>
              </a:spcBef>
              <a:spcAft>
                <a:spcPct val="0"/>
              </a:spcAft>
              <a:defRPr sz="4400">
                <a:solidFill>
                  <a:schemeClr val="tx2"/>
                </a:solidFill>
                <a:latin typeface="Arial" pitchFamily="34" charset="0"/>
              </a:defRPr>
            </a:lvl8pPr>
            <a:lvl9pPr marL="1828800" algn="ctr" rtl="0" fontAlgn="base">
              <a:spcBef>
                <a:spcPct val="0"/>
              </a:spcBef>
              <a:spcAft>
                <a:spcPct val="0"/>
              </a:spcAft>
              <a:defRPr sz="4400">
                <a:solidFill>
                  <a:schemeClr val="tx2"/>
                </a:solidFill>
                <a:latin typeface="Arial" pitchFamily="34" charset="0"/>
              </a:defRPr>
            </a:lvl9pPr>
          </a:lstStyle>
          <a:p>
            <a:pPr eaLnBrk="1" hangingPunct="1">
              <a:defRPr/>
            </a:pPr>
            <a:r>
              <a:rPr lang="de-DE" altLang="de-DE" sz="2000" b="1" kern="0" dirty="0">
                <a:solidFill>
                  <a:srgbClr val="002C88"/>
                </a:solidFill>
                <a:latin typeface="+mn-lt"/>
                <a:cs typeface="Arial" panose="020B0604020202020204" pitchFamily="34" charset="0"/>
              </a:rPr>
              <a:t>Ferner ist die Altersklasse anzukreuzen:</a:t>
            </a:r>
          </a:p>
        </p:txBody>
      </p:sp>
      <p:sp>
        <p:nvSpPr>
          <p:cNvPr id="10" name="Rectangle 2">
            <a:extLst>
              <a:ext uri="{FF2B5EF4-FFF2-40B4-BE49-F238E27FC236}">
                <a16:creationId xmlns:a16="http://schemas.microsoft.com/office/drawing/2014/main" id="{CCB933BE-B9C1-EB21-20AC-EBC477B3DCFD}"/>
              </a:ext>
            </a:extLst>
          </p:cNvPr>
          <p:cNvSpPr txBox="1">
            <a:spLocks noChangeArrowheads="1"/>
          </p:cNvSpPr>
          <p:nvPr/>
        </p:nvSpPr>
        <p:spPr bwMode="auto">
          <a:xfrm>
            <a:off x="416496" y="5256212"/>
            <a:ext cx="7235750" cy="352425"/>
          </a:xfrm>
          <a:prstGeom prst="rect">
            <a:avLst/>
          </a:prstGeom>
          <a:noFill/>
          <a:ln>
            <a:noFill/>
          </a:ln>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defRPr/>
            </a:pPr>
            <a:r>
              <a:rPr lang="de-DE" altLang="de-DE" sz="2000" dirty="0">
                <a:solidFill>
                  <a:srgbClr val="002C88"/>
                </a:solidFill>
                <a:latin typeface="+mn-lt"/>
              </a:rPr>
              <a:t>SEN / FR / U20 / U17 / U15 / U13 / U11</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a:extLst>
              <a:ext uri="{FF2B5EF4-FFF2-40B4-BE49-F238E27FC236}">
                <a16:creationId xmlns:a16="http://schemas.microsoft.com/office/drawing/2014/main" id="{5B7655DB-B8CC-B928-E49C-495C30DC9F39}"/>
              </a:ext>
            </a:extLst>
          </p:cNvPr>
          <p:cNvSpPr>
            <a:spLocks noGrp="1" noChangeArrowheads="1"/>
          </p:cNvSpPr>
          <p:nvPr>
            <p:ph type="title"/>
          </p:nvPr>
        </p:nvSpPr>
        <p:spPr>
          <a:xfrm>
            <a:off x="-87560" y="-27383"/>
            <a:ext cx="10081120" cy="1071958"/>
          </a:xfrm>
        </p:spPr>
        <p:txBody>
          <a:bodyPr rtlCol="0">
            <a:normAutofit/>
          </a:bodyPr>
          <a:lstStyle/>
          <a:p>
            <a:pPr algn="ctr" fontAlgn="auto">
              <a:spcAft>
                <a:spcPts val="0"/>
              </a:spcAft>
              <a:defRPr/>
            </a:pPr>
            <a:r>
              <a:rPr lang="de-DE" altLang="de-DE" sz="3400" b="1" dirty="0">
                <a:solidFill>
                  <a:srgbClr val="CD9730"/>
                </a:solidFill>
              </a:rPr>
              <a:t>Eintragungen im klassischen Spielbericht</a:t>
            </a:r>
          </a:p>
        </p:txBody>
      </p:sp>
      <p:sp>
        <p:nvSpPr>
          <p:cNvPr id="5" name="Rectangle 2">
            <a:extLst>
              <a:ext uri="{FF2B5EF4-FFF2-40B4-BE49-F238E27FC236}">
                <a16:creationId xmlns:a16="http://schemas.microsoft.com/office/drawing/2014/main" id="{BCBB4874-523E-063C-F2F6-96E7BB5C6F3D}"/>
              </a:ext>
            </a:extLst>
          </p:cNvPr>
          <p:cNvSpPr txBox="1">
            <a:spLocks noChangeArrowheads="1"/>
          </p:cNvSpPr>
          <p:nvPr/>
        </p:nvSpPr>
        <p:spPr bwMode="auto">
          <a:xfrm>
            <a:off x="2216696" y="1586217"/>
            <a:ext cx="3635375" cy="350837"/>
          </a:xfrm>
          <a:prstGeom prst="rect">
            <a:avLst/>
          </a:prstGeom>
          <a:noFill/>
          <a:ln>
            <a:noFill/>
          </a:ln>
        </p:spPr>
        <p:txBody>
          <a:bodyPr anchor="ct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defRPr>
            </a:lvl2pPr>
            <a:lvl3pPr algn="ctr" rtl="0" eaLnBrk="0" fontAlgn="base" hangingPunct="0">
              <a:spcBef>
                <a:spcPct val="0"/>
              </a:spcBef>
              <a:spcAft>
                <a:spcPct val="0"/>
              </a:spcAft>
              <a:defRPr sz="4400">
                <a:solidFill>
                  <a:schemeClr val="tx2"/>
                </a:solidFill>
                <a:latin typeface="Arial" pitchFamily="34" charset="0"/>
              </a:defRPr>
            </a:lvl3pPr>
            <a:lvl4pPr algn="ctr" rtl="0" eaLnBrk="0" fontAlgn="base" hangingPunct="0">
              <a:spcBef>
                <a:spcPct val="0"/>
              </a:spcBef>
              <a:spcAft>
                <a:spcPct val="0"/>
              </a:spcAft>
              <a:defRPr sz="4400">
                <a:solidFill>
                  <a:schemeClr val="tx2"/>
                </a:solidFill>
                <a:latin typeface="Arial" pitchFamily="34" charset="0"/>
              </a:defRPr>
            </a:lvl4pPr>
            <a:lvl5pPr algn="ctr" rtl="0" eaLnBrk="0" fontAlgn="base" hangingPunct="0">
              <a:spcBef>
                <a:spcPct val="0"/>
              </a:spcBef>
              <a:spcAft>
                <a:spcPct val="0"/>
              </a:spcAft>
              <a:defRPr sz="4400">
                <a:solidFill>
                  <a:schemeClr val="tx2"/>
                </a:solidFill>
                <a:latin typeface="Arial" pitchFamily="34" charset="0"/>
              </a:defRPr>
            </a:lvl5pPr>
            <a:lvl6pPr marL="457200" algn="ctr" rtl="0" fontAlgn="base">
              <a:spcBef>
                <a:spcPct val="0"/>
              </a:spcBef>
              <a:spcAft>
                <a:spcPct val="0"/>
              </a:spcAft>
              <a:defRPr sz="4400">
                <a:solidFill>
                  <a:schemeClr val="tx2"/>
                </a:solidFill>
                <a:latin typeface="Arial" pitchFamily="34" charset="0"/>
              </a:defRPr>
            </a:lvl6pPr>
            <a:lvl7pPr marL="914400" algn="ctr" rtl="0" fontAlgn="base">
              <a:spcBef>
                <a:spcPct val="0"/>
              </a:spcBef>
              <a:spcAft>
                <a:spcPct val="0"/>
              </a:spcAft>
              <a:defRPr sz="4400">
                <a:solidFill>
                  <a:schemeClr val="tx2"/>
                </a:solidFill>
                <a:latin typeface="Arial" pitchFamily="34" charset="0"/>
              </a:defRPr>
            </a:lvl7pPr>
            <a:lvl8pPr marL="1371600" algn="ctr" rtl="0" fontAlgn="base">
              <a:spcBef>
                <a:spcPct val="0"/>
              </a:spcBef>
              <a:spcAft>
                <a:spcPct val="0"/>
              </a:spcAft>
              <a:defRPr sz="4400">
                <a:solidFill>
                  <a:schemeClr val="tx2"/>
                </a:solidFill>
                <a:latin typeface="Arial" pitchFamily="34" charset="0"/>
              </a:defRPr>
            </a:lvl8pPr>
            <a:lvl9pPr marL="1828800" algn="ctr" rtl="0" fontAlgn="base">
              <a:spcBef>
                <a:spcPct val="0"/>
              </a:spcBef>
              <a:spcAft>
                <a:spcPct val="0"/>
              </a:spcAft>
              <a:defRPr sz="4400">
                <a:solidFill>
                  <a:schemeClr val="tx2"/>
                </a:solidFill>
                <a:latin typeface="Arial" pitchFamily="34" charset="0"/>
              </a:defRPr>
            </a:lvl9pPr>
          </a:lstStyle>
          <a:p>
            <a:pPr algn="l" eaLnBrk="1" hangingPunct="1">
              <a:defRPr/>
            </a:pPr>
            <a:r>
              <a:rPr lang="de-DE" altLang="de-DE" sz="2000" b="1" kern="0" dirty="0">
                <a:solidFill>
                  <a:srgbClr val="002C88"/>
                </a:solidFill>
                <a:latin typeface="+mn-lt"/>
                <a:cs typeface="Arial" panose="020B0604020202020204" pitchFamily="34" charset="0"/>
              </a:rPr>
              <a:t>Tragen Sie die Spielklasse ein:</a:t>
            </a:r>
          </a:p>
        </p:txBody>
      </p:sp>
      <p:sp>
        <p:nvSpPr>
          <p:cNvPr id="6" name="Rectangle 2">
            <a:extLst>
              <a:ext uri="{FF2B5EF4-FFF2-40B4-BE49-F238E27FC236}">
                <a16:creationId xmlns:a16="http://schemas.microsoft.com/office/drawing/2014/main" id="{5F0DB859-421E-58B2-591F-2822FCFD7D16}"/>
              </a:ext>
            </a:extLst>
          </p:cNvPr>
          <p:cNvSpPr txBox="1">
            <a:spLocks noChangeArrowheads="1"/>
          </p:cNvSpPr>
          <p:nvPr/>
        </p:nvSpPr>
        <p:spPr bwMode="auto">
          <a:xfrm>
            <a:off x="2432720" y="2188149"/>
            <a:ext cx="4104455" cy="350837"/>
          </a:xfrm>
          <a:prstGeom prst="rect">
            <a:avLst/>
          </a:prstGeom>
          <a:noFill/>
          <a:ln>
            <a:noFill/>
          </a:ln>
        </p:spPr>
        <p:txBody>
          <a:bodyPr anchor="ctr"/>
          <a:lstStyle>
            <a:lvl1pPr marL="342900" indent="-3429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buFont typeface="Arial" panose="020B0604020202020204" pitchFamily="34" charset="0"/>
              <a:buChar char="•"/>
              <a:defRPr/>
            </a:pPr>
            <a:r>
              <a:rPr lang="de-DE" altLang="de-DE" sz="2000" dirty="0">
                <a:solidFill>
                  <a:srgbClr val="002C88"/>
                </a:solidFill>
                <a:latin typeface="+mn-lt"/>
              </a:rPr>
              <a:t>Klasse: z. B. Landesliga Gruppe 1</a:t>
            </a:r>
          </a:p>
        </p:txBody>
      </p:sp>
      <p:sp>
        <p:nvSpPr>
          <p:cNvPr id="7" name="Rectangle 2">
            <a:extLst>
              <a:ext uri="{FF2B5EF4-FFF2-40B4-BE49-F238E27FC236}">
                <a16:creationId xmlns:a16="http://schemas.microsoft.com/office/drawing/2014/main" id="{EDB28F3B-4D18-34EF-995C-10EDF70FA8F9}"/>
              </a:ext>
            </a:extLst>
          </p:cNvPr>
          <p:cNvSpPr txBox="1">
            <a:spLocks noChangeArrowheads="1"/>
          </p:cNvSpPr>
          <p:nvPr/>
        </p:nvSpPr>
        <p:spPr bwMode="auto">
          <a:xfrm>
            <a:off x="2216696" y="2754270"/>
            <a:ext cx="2632075" cy="350837"/>
          </a:xfrm>
          <a:prstGeom prst="rect">
            <a:avLst/>
          </a:prstGeom>
          <a:noFill/>
          <a:ln>
            <a:noFill/>
          </a:ln>
        </p:spPr>
        <p:txBody>
          <a:bodyPr anchor="ct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defRPr>
            </a:lvl2pPr>
            <a:lvl3pPr algn="ctr" rtl="0" eaLnBrk="0" fontAlgn="base" hangingPunct="0">
              <a:spcBef>
                <a:spcPct val="0"/>
              </a:spcBef>
              <a:spcAft>
                <a:spcPct val="0"/>
              </a:spcAft>
              <a:defRPr sz="4400">
                <a:solidFill>
                  <a:schemeClr val="tx2"/>
                </a:solidFill>
                <a:latin typeface="Arial" pitchFamily="34" charset="0"/>
              </a:defRPr>
            </a:lvl3pPr>
            <a:lvl4pPr algn="ctr" rtl="0" eaLnBrk="0" fontAlgn="base" hangingPunct="0">
              <a:spcBef>
                <a:spcPct val="0"/>
              </a:spcBef>
              <a:spcAft>
                <a:spcPct val="0"/>
              </a:spcAft>
              <a:defRPr sz="4400">
                <a:solidFill>
                  <a:schemeClr val="tx2"/>
                </a:solidFill>
                <a:latin typeface="Arial" pitchFamily="34" charset="0"/>
              </a:defRPr>
            </a:lvl4pPr>
            <a:lvl5pPr algn="ctr" rtl="0" eaLnBrk="0" fontAlgn="base" hangingPunct="0">
              <a:spcBef>
                <a:spcPct val="0"/>
              </a:spcBef>
              <a:spcAft>
                <a:spcPct val="0"/>
              </a:spcAft>
              <a:defRPr sz="4400">
                <a:solidFill>
                  <a:schemeClr val="tx2"/>
                </a:solidFill>
                <a:latin typeface="Arial" pitchFamily="34" charset="0"/>
              </a:defRPr>
            </a:lvl5pPr>
            <a:lvl6pPr marL="457200" algn="ctr" rtl="0" fontAlgn="base">
              <a:spcBef>
                <a:spcPct val="0"/>
              </a:spcBef>
              <a:spcAft>
                <a:spcPct val="0"/>
              </a:spcAft>
              <a:defRPr sz="4400">
                <a:solidFill>
                  <a:schemeClr val="tx2"/>
                </a:solidFill>
                <a:latin typeface="Arial" pitchFamily="34" charset="0"/>
              </a:defRPr>
            </a:lvl6pPr>
            <a:lvl7pPr marL="914400" algn="ctr" rtl="0" fontAlgn="base">
              <a:spcBef>
                <a:spcPct val="0"/>
              </a:spcBef>
              <a:spcAft>
                <a:spcPct val="0"/>
              </a:spcAft>
              <a:defRPr sz="4400">
                <a:solidFill>
                  <a:schemeClr val="tx2"/>
                </a:solidFill>
                <a:latin typeface="Arial" pitchFamily="34" charset="0"/>
              </a:defRPr>
            </a:lvl7pPr>
            <a:lvl8pPr marL="1371600" algn="ctr" rtl="0" fontAlgn="base">
              <a:spcBef>
                <a:spcPct val="0"/>
              </a:spcBef>
              <a:spcAft>
                <a:spcPct val="0"/>
              </a:spcAft>
              <a:defRPr sz="4400">
                <a:solidFill>
                  <a:schemeClr val="tx2"/>
                </a:solidFill>
                <a:latin typeface="Arial" pitchFamily="34" charset="0"/>
              </a:defRPr>
            </a:lvl8pPr>
            <a:lvl9pPr marL="1828800" algn="ctr" rtl="0" fontAlgn="base">
              <a:spcBef>
                <a:spcPct val="0"/>
              </a:spcBef>
              <a:spcAft>
                <a:spcPct val="0"/>
              </a:spcAft>
              <a:defRPr sz="4400">
                <a:solidFill>
                  <a:schemeClr val="tx2"/>
                </a:solidFill>
                <a:latin typeface="Arial" pitchFamily="34" charset="0"/>
              </a:defRPr>
            </a:lvl9pPr>
          </a:lstStyle>
          <a:p>
            <a:pPr algn="l" eaLnBrk="1" hangingPunct="1">
              <a:defRPr/>
            </a:pPr>
            <a:r>
              <a:rPr lang="de-DE" altLang="de-DE" sz="2000" b="1" kern="0" dirty="0">
                <a:solidFill>
                  <a:srgbClr val="002C88"/>
                </a:solidFill>
                <a:latin typeface="+mn-lt"/>
                <a:cs typeface="Arial" panose="020B0604020202020204" pitchFamily="34" charset="0"/>
              </a:rPr>
              <a:t>Weitere Eintragungen:</a:t>
            </a:r>
          </a:p>
        </p:txBody>
      </p:sp>
      <p:sp>
        <p:nvSpPr>
          <p:cNvPr id="8" name="Rectangle 2">
            <a:extLst>
              <a:ext uri="{FF2B5EF4-FFF2-40B4-BE49-F238E27FC236}">
                <a16:creationId xmlns:a16="http://schemas.microsoft.com/office/drawing/2014/main" id="{67D1FF1A-B103-8E3B-789E-FA39D99B71CD}"/>
              </a:ext>
            </a:extLst>
          </p:cNvPr>
          <p:cNvSpPr txBox="1">
            <a:spLocks noChangeArrowheads="1"/>
          </p:cNvSpPr>
          <p:nvPr/>
        </p:nvSpPr>
        <p:spPr bwMode="auto">
          <a:xfrm>
            <a:off x="2360712" y="3406879"/>
            <a:ext cx="5904656" cy="1285875"/>
          </a:xfrm>
          <a:prstGeom prst="rect">
            <a:avLst/>
          </a:prstGeom>
          <a:noFill/>
          <a:ln>
            <a:noFill/>
          </a:ln>
        </p:spPr>
        <p:txBody>
          <a:bodyPr anchor="ctr"/>
          <a:lstStyle>
            <a:lvl1pPr marL="342900" indent="-3429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buFont typeface="Arial" panose="020B0604020202020204" pitchFamily="34" charset="0"/>
              <a:buChar char="•"/>
              <a:defRPr/>
            </a:pPr>
            <a:r>
              <a:rPr lang="de-DE" altLang="de-DE" sz="2000" dirty="0">
                <a:solidFill>
                  <a:srgbClr val="002C88"/>
                </a:solidFill>
                <a:latin typeface="+mn-lt"/>
              </a:rPr>
              <a:t>Veranstalter: Das ist in der Regel Heimverein bzw. der Verein, der Heimrecht genießt.</a:t>
            </a:r>
          </a:p>
          <a:p>
            <a:pPr eaLnBrk="1" hangingPunct="1">
              <a:buFont typeface="Arial" panose="020B0604020202020204" pitchFamily="34" charset="0"/>
              <a:buChar char="•"/>
              <a:defRPr/>
            </a:pPr>
            <a:r>
              <a:rPr lang="de-DE" altLang="de-DE" sz="2000" dirty="0">
                <a:solidFill>
                  <a:srgbClr val="002C88"/>
                </a:solidFill>
                <a:latin typeface="+mn-lt"/>
              </a:rPr>
              <a:t>Ort: Wo findet das Spiel statt (z. B. Puckdorf)</a:t>
            </a:r>
          </a:p>
          <a:p>
            <a:pPr eaLnBrk="1" hangingPunct="1">
              <a:buFont typeface="Arial" panose="020B0604020202020204" pitchFamily="34" charset="0"/>
              <a:buChar char="•"/>
              <a:defRPr/>
            </a:pPr>
            <a:r>
              <a:rPr lang="de-DE" altLang="de-DE" sz="2000" dirty="0">
                <a:solidFill>
                  <a:srgbClr val="002C88"/>
                </a:solidFill>
                <a:latin typeface="+mn-lt"/>
              </a:rPr>
              <a:t>Datum: Tag der Spielaustragung</a:t>
            </a:r>
          </a:p>
          <a:p>
            <a:pPr eaLnBrk="1" hangingPunct="1">
              <a:buFont typeface="Arial" panose="020B0604020202020204" pitchFamily="34" charset="0"/>
              <a:buChar char="•"/>
              <a:defRPr/>
            </a:pPr>
            <a:r>
              <a:rPr lang="de-DE" altLang="de-DE" sz="2000" dirty="0">
                <a:solidFill>
                  <a:srgbClr val="002C88"/>
                </a:solidFill>
                <a:latin typeface="+mn-lt"/>
              </a:rPr>
              <a:t>Beginn: Uhrzeit des Spielbeginns gemäß Terminliste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a:extLst>
              <a:ext uri="{FF2B5EF4-FFF2-40B4-BE49-F238E27FC236}">
                <a16:creationId xmlns:a16="http://schemas.microsoft.com/office/drawing/2014/main" id="{5743C6F6-9DC9-31ED-9D15-A9AA0EEDE8B0}"/>
              </a:ext>
            </a:extLst>
          </p:cNvPr>
          <p:cNvSpPr>
            <a:spLocks noGrp="1" noChangeArrowheads="1"/>
          </p:cNvSpPr>
          <p:nvPr>
            <p:ph type="title"/>
          </p:nvPr>
        </p:nvSpPr>
        <p:spPr>
          <a:xfrm>
            <a:off x="-87560" y="-59532"/>
            <a:ext cx="10081120" cy="1112267"/>
          </a:xfrm>
        </p:spPr>
        <p:txBody>
          <a:bodyPr rtlCol="0">
            <a:normAutofit/>
          </a:bodyPr>
          <a:lstStyle/>
          <a:p>
            <a:pPr algn="ctr" fontAlgn="auto">
              <a:spcAft>
                <a:spcPts val="0"/>
              </a:spcAft>
              <a:defRPr/>
            </a:pPr>
            <a:r>
              <a:rPr lang="de-DE" altLang="de-DE" sz="3400" b="1" dirty="0">
                <a:solidFill>
                  <a:srgbClr val="CD9730"/>
                </a:solidFill>
              </a:rPr>
              <a:t>Eintragungen im klassischen Spielbericht</a:t>
            </a:r>
          </a:p>
        </p:txBody>
      </p:sp>
      <p:sp>
        <p:nvSpPr>
          <p:cNvPr id="3" name="Textfeld 2">
            <a:extLst>
              <a:ext uri="{FF2B5EF4-FFF2-40B4-BE49-F238E27FC236}">
                <a16:creationId xmlns:a16="http://schemas.microsoft.com/office/drawing/2014/main" id="{0BF06924-F3D9-3479-C8CC-3FDD505555A9}"/>
              </a:ext>
            </a:extLst>
          </p:cNvPr>
          <p:cNvSpPr txBox="1">
            <a:spLocks noChangeArrowheads="1"/>
          </p:cNvSpPr>
          <p:nvPr/>
        </p:nvSpPr>
        <p:spPr bwMode="auto">
          <a:xfrm>
            <a:off x="2144713" y="1673225"/>
            <a:ext cx="5967412" cy="923330"/>
          </a:xfrm>
          <a:prstGeom prst="rect">
            <a:avLst/>
          </a:prstGeom>
          <a:noFill/>
          <a:ln>
            <a:noFill/>
          </a:ln>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ct val="90000"/>
              </a:lnSpc>
              <a:defRPr/>
            </a:pPr>
            <a:r>
              <a:rPr lang="de-DE" altLang="de-DE" sz="2000" dirty="0">
                <a:solidFill>
                  <a:srgbClr val="002C88"/>
                </a:solidFill>
                <a:latin typeface="+mn-lt"/>
              </a:rPr>
              <a:t>Markieren Sie unter </a:t>
            </a:r>
            <a:r>
              <a:rPr lang="de-DE" altLang="de-DE" sz="2000" b="1" dirty="0">
                <a:solidFill>
                  <a:srgbClr val="002C88"/>
                </a:solidFill>
                <a:latin typeface="+mn-lt"/>
              </a:rPr>
              <a:t>„Uhr läuft“ </a:t>
            </a:r>
            <a:r>
              <a:rPr lang="de-DE" altLang="de-DE" sz="2000" dirty="0">
                <a:solidFill>
                  <a:srgbClr val="002C88"/>
                </a:solidFill>
                <a:latin typeface="+mn-lt"/>
              </a:rPr>
              <a:t>ob die Stadionuhr </a:t>
            </a:r>
            <a:r>
              <a:rPr lang="de-DE" altLang="de-DE" sz="2000" b="1" dirty="0">
                <a:solidFill>
                  <a:srgbClr val="002C88"/>
                </a:solidFill>
                <a:latin typeface="+mn-lt"/>
              </a:rPr>
              <a:t>vorwärts</a:t>
            </a:r>
            <a:r>
              <a:rPr lang="de-DE" altLang="de-DE" sz="2000" dirty="0">
                <a:solidFill>
                  <a:srgbClr val="002C88"/>
                </a:solidFill>
                <a:latin typeface="+mn-lt"/>
              </a:rPr>
              <a:t> oder </a:t>
            </a:r>
            <a:r>
              <a:rPr lang="de-DE" altLang="de-DE" sz="2000" b="1" dirty="0">
                <a:solidFill>
                  <a:srgbClr val="002C88"/>
                </a:solidFill>
                <a:latin typeface="+mn-lt"/>
              </a:rPr>
              <a:t>rückwärts</a:t>
            </a:r>
            <a:r>
              <a:rPr lang="de-DE" altLang="de-DE" sz="2000" dirty="0">
                <a:solidFill>
                  <a:srgbClr val="002C88"/>
                </a:solidFill>
                <a:latin typeface="+mn-lt"/>
              </a:rPr>
              <a:t> läuft und ob eventuell eine </a:t>
            </a:r>
            <a:r>
              <a:rPr lang="de-DE" altLang="de-DE" sz="2000" b="1" dirty="0">
                <a:solidFill>
                  <a:srgbClr val="002C88"/>
                </a:solidFill>
                <a:latin typeface="+mn-lt"/>
              </a:rPr>
              <a:t>„Zusatzmeldung“ </a:t>
            </a:r>
            <a:r>
              <a:rPr lang="de-DE" altLang="de-DE" sz="2000" dirty="0">
                <a:solidFill>
                  <a:srgbClr val="002C88"/>
                </a:solidFill>
                <a:latin typeface="+mn-lt"/>
              </a:rPr>
              <a:t>erstellt wurde.</a:t>
            </a:r>
          </a:p>
        </p:txBody>
      </p:sp>
      <p:sp>
        <p:nvSpPr>
          <p:cNvPr id="5" name="Textfeld 4">
            <a:extLst>
              <a:ext uri="{FF2B5EF4-FFF2-40B4-BE49-F238E27FC236}">
                <a16:creationId xmlns:a16="http://schemas.microsoft.com/office/drawing/2014/main" id="{73F982EA-BB3A-2B9D-BA04-76E6D9A4AFC7}"/>
              </a:ext>
            </a:extLst>
          </p:cNvPr>
          <p:cNvSpPr txBox="1">
            <a:spLocks noChangeArrowheads="1"/>
          </p:cNvSpPr>
          <p:nvPr/>
        </p:nvSpPr>
        <p:spPr bwMode="auto">
          <a:xfrm>
            <a:off x="2144712" y="2935980"/>
            <a:ext cx="6552703" cy="1323439"/>
          </a:xfrm>
          <a:prstGeom prst="rect">
            <a:avLst/>
          </a:prstGeom>
          <a:noFill/>
          <a:ln>
            <a:noFill/>
          </a:ln>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defRPr/>
            </a:pPr>
            <a:r>
              <a:rPr lang="de-DE" altLang="de-DE" sz="2000" b="1" dirty="0">
                <a:solidFill>
                  <a:srgbClr val="002C88"/>
                </a:solidFill>
                <a:latin typeface="+mn-lt"/>
              </a:rPr>
              <a:t>Das IIHF-Regelbuch sagt:</a:t>
            </a:r>
          </a:p>
          <a:p>
            <a:pPr eaLnBrk="1" hangingPunct="1">
              <a:defRPr/>
            </a:pPr>
            <a:r>
              <a:rPr lang="de-DE" altLang="de-DE" sz="2000" b="1" dirty="0">
                <a:solidFill>
                  <a:srgbClr val="002C88"/>
                </a:solidFill>
                <a:latin typeface="+mn-lt"/>
              </a:rPr>
              <a:t>Die Uhr muss rückwärts laufen!</a:t>
            </a:r>
          </a:p>
          <a:p>
            <a:pPr eaLnBrk="1" hangingPunct="1">
              <a:defRPr/>
            </a:pPr>
            <a:r>
              <a:rPr lang="de-DE" altLang="de-DE" sz="2000" dirty="0">
                <a:solidFill>
                  <a:srgbClr val="002C88"/>
                </a:solidFill>
                <a:latin typeface="+mn-lt"/>
              </a:rPr>
              <a:t>Im BEV-Spielbetrieb darf die Uhr auch vorwärts laufen.</a:t>
            </a:r>
          </a:p>
          <a:p>
            <a:pPr eaLnBrk="1" hangingPunct="1">
              <a:defRPr/>
            </a:pPr>
            <a:endParaRPr lang="de-DE" altLang="de-DE" sz="2000" dirty="0">
              <a:solidFill>
                <a:srgbClr val="002C88"/>
              </a:solidFill>
              <a:latin typeface="+mn-lt"/>
            </a:endParaRPr>
          </a:p>
        </p:txBody>
      </p:sp>
      <p:sp>
        <p:nvSpPr>
          <p:cNvPr id="4" name="Textfeld 3">
            <a:extLst>
              <a:ext uri="{FF2B5EF4-FFF2-40B4-BE49-F238E27FC236}">
                <a16:creationId xmlns:a16="http://schemas.microsoft.com/office/drawing/2014/main" id="{8AC8F472-7294-AA75-F6C5-1897CFCEE089}"/>
              </a:ext>
            </a:extLst>
          </p:cNvPr>
          <p:cNvSpPr txBox="1">
            <a:spLocks noChangeArrowheads="1"/>
          </p:cNvSpPr>
          <p:nvPr/>
        </p:nvSpPr>
        <p:spPr bwMode="auto">
          <a:xfrm>
            <a:off x="2144713" y="4005064"/>
            <a:ext cx="5734050" cy="1323439"/>
          </a:xfrm>
          <a:prstGeom prst="rect">
            <a:avLst/>
          </a:prstGeom>
          <a:noFill/>
          <a:ln>
            <a:noFill/>
          </a:ln>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defRPr/>
            </a:pPr>
            <a:r>
              <a:rPr lang="de-DE" altLang="de-DE" sz="2000" dirty="0">
                <a:solidFill>
                  <a:srgbClr val="002C88"/>
                </a:solidFill>
                <a:latin typeface="+mn-lt"/>
                <a:ea typeface="Calibri" panose="020F0502020204030204" pitchFamily="34" charset="0"/>
                <a:cs typeface="Arial" panose="020B0604020202020204" pitchFamily="34" charset="0"/>
              </a:rPr>
              <a:t>Wenn die Uhr rückwärts läuft, übernehmen die Punktrichter die Zeit von der Uhr – mit Angabe vom Drittel - und trägt diese in den Spielbericht ein.</a:t>
            </a:r>
          </a:p>
          <a:p>
            <a:pPr eaLnBrk="1" hangingPunct="1">
              <a:defRPr/>
            </a:pPr>
            <a:r>
              <a:rPr lang="de-DE" altLang="de-DE" sz="2000" dirty="0">
                <a:solidFill>
                  <a:srgbClr val="002C88"/>
                </a:solidFill>
                <a:latin typeface="+mn-lt"/>
                <a:ea typeface="Calibri" panose="020F0502020204030204" pitchFamily="34" charset="0"/>
                <a:cs typeface="Arial" panose="020B0604020202020204" pitchFamily="34" charset="0"/>
              </a:rPr>
              <a:t>Sie können aber auch von „0:00 bis 60:00“ eintragen.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59B63938-0E98-6426-866B-312E45E05F92}"/>
              </a:ext>
            </a:extLst>
          </p:cNvPr>
          <p:cNvSpPr>
            <a:spLocks noGrp="1" noChangeArrowheads="1"/>
          </p:cNvSpPr>
          <p:nvPr>
            <p:ph type="title"/>
          </p:nvPr>
        </p:nvSpPr>
        <p:spPr>
          <a:xfrm>
            <a:off x="-87560" y="-81681"/>
            <a:ext cx="10081120" cy="1134417"/>
          </a:xfrm>
        </p:spPr>
        <p:txBody>
          <a:bodyPr rtlCol="0">
            <a:normAutofit/>
          </a:bodyPr>
          <a:lstStyle/>
          <a:p>
            <a:pPr algn="ctr" fontAlgn="auto">
              <a:spcAft>
                <a:spcPts val="0"/>
              </a:spcAft>
              <a:defRPr/>
            </a:pPr>
            <a:r>
              <a:rPr lang="de-DE" altLang="de-DE" sz="3400" b="1" dirty="0">
                <a:solidFill>
                  <a:srgbClr val="CD9730"/>
                </a:solidFill>
              </a:rPr>
              <a:t>Eintragungen im klassischen Spielbericht</a:t>
            </a:r>
          </a:p>
        </p:txBody>
      </p:sp>
      <p:sp>
        <p:nvSpPr>
          <p:cNvPr id="21507" name="Rectangle 3">
            <a:extLst>
              <a:ext uri="{FF2B5EF4-FFF2-40B4-BE49-F238E27FC236}">
                <a16:creationId xmlns:a16="http://schemas.microsoft.com/office/drawing/2014/main" id="{3B7BC7D8-3E68-3D07-2A7C-C50A2E1ACF04}"/>
              </a:ext>
            </a:extLst>
          </p:cNvPr>
          <p:cNvSpPr>
            <a:spLocks noGrp="1" noChangeArrowheads="1"/>
          </p:cNvSpPr>
          <p:nvPr>
            <p:ph idx="1"/>
          </p:nvPr>
        </p:nvSpPr>
        <p:spPr>
          <a:xfrm>
            <a:off x="1676400" y="1912938"/>
            <a:ext cx="5748338" cy="928687"/>
          </a:xfrm>
        </p:spPr>
        <p:txBody>
          <a:bodyPr rtlCol="0">
            <a:normAutofit/>
          </a:bodyPr>
          <a:lstStyle/>
          <a:p>
            <a:pPr marL="0" indent="0" fontAlgn="auto">
              <a:spcAft>
                <a:spcPts val="0"/>
              </a:spcAft>
              <a:buNone/>
              <a:defRPr/>
            </a:pPr>
            <a:r>
              <a:rPr lang="de-DE" altLang="de-DE" sz="2000" b="1" dirty="0">
                <a:solidFill>
                  <a:srgbClr val="002C88"/>
                </a:solidFill>
                <a:cs typeface="Arial" panose="020B0604020202020204" pitchFamily="34" charset="0"/>
              </a:rPr>
              <a:t>Tragen Sie die Namen des Wettkampfpersonals in Druckbuchstaben ein und lassen Sie diese Personen dahinter unterschreiben.</a:t>
            </a:r>
          </a:p>
        </p:txBody>
      </p:sp>
      <p:sp>
        <p:nvSpPr>
          <p:cNvPr id="3" name="Textfeld 2">
            <a:extLst>
              <a:ext uri="{FF2B5EF4-FFF2-40B4-BE49-F238E27FC236}">
                <a16:creationId xmlns:a16="http://schemas.microsoft.com/office/drawing/2014/main" id="{09A1F66C-E413-339E-1088-1575026CBE12}"/>
              </a:ext>
            </a:extLst>
          </p:cNvPr>
          <p:cNvSpPr txBox="1"/>
          <p:nvPr/>
        </p:nvSpPr>
        <p:spPr>
          <a:xfrm>
            <a:off x="1928664" y="3140968"/>
            <a:ext cx="5748338" cy="2308324"/>
          </a:xfrm>
          <a:prstGeom prst="rect">
            <a:avLst/>
          </a:prstGeom>
          <a:noFill/>
        </p:spPr>
        <p:txBody>
          <a:bodyPr wrap="square">
            <a:spAutoFit/>
          </a:bodyPr>
          <a:lstStyle/>
          <a:p>
            <a:pPr marL="521494" lvl="1" indent="-342900" eaLnBrk="1" fontAlgn="auto" hangingPunct="1">
              <a:lnSpc>
                <a:spcPct val="90000"/>
              </a:lnSpc>
              <a:spcBef>
                <a:spcPts val="0"/>
              </a:spcBef>
              <a:spcAft>
                <a:spcPts val="0"/>
              </a:spcAft>
              <a:buFont typeface="Arial" panose="020B0604020202020204" pitchFamily="34" charset="0"/>
              <a:buChar char="•"/>
              <a:defRPr/>
            </a:pPr>
            <a:r>
              <a:rPr lang="de-DE" altLang="de-DE" sz="2000" dirty="0">
                <a:solidFill>
                  <a:srgbClr val="002C88"/>
                </a:solidFill>
                <a:latin typeface="+mn-lt"/>
                <a:cs typeface="Arial" panose="020B0604020202020204" pitchFamily="34" charset="0"/>
              </a:rPr>
              <a:t>Arzt oder Sanitätsdienst (siehe hierzu auch die BEV-Durchführungsbestimmungen, Ziffer 3.3.7).</a:t>
            </a:r>
          </a:p>
          <a:p>
            <a:pPr marL="325041" lvl="1" eaLnBrk="1" fontAlgn="auto" hangingPunct="1">
              <a:lnSpc>
                <a:spcPct val="90000"/>
              </a:lnSpc>
              <a:spcBef>
                <a:spcPts val="0"/>
              </a:spcBef>
              <a:spcAft>
                <a:spcPts val="0"/>
              </a:spcAft>
              <a:defRPr/>
            </a:pPr>
            <a:endParaRPr lang="de-DE" altLang="de-DE" sz="2000" dirty="0">
              <a:solidFill>
                <a:srgbClr val="002C88"/>
              </a:solidFill>
              <a:latin typeface="+mn-lt"/>
              <a:cs typeface="Arial" panose="020B0604020202020204" pitchFamily="34" charset="0"/>
            </a:endParaRPr>
          </a:p>
          <a:p>
            <a:pPr marL="521494" lvl="1" indent="-342900" eaLnBrk="1" fontAlgn="auto" hangingPunct="1">
              <a:lnSpc>
                <a:spcPct val="90000"/>
              </a:lnSpc>
              <a:spcBef>
                <a:spcPts val="0"/>
              </a:spcBef>
              <a:spcAft>
                <a:spcPts val="0"/>
              </a:spcAft>
              <a:buFont typeface="Arial" panose="020B0604020202020204" pitchFamily="34" charset="0"/>
              <a:buChar char="•"/>
              <a:defRPr/>
            </a:pPr>
            <a:r>
              <a:rPr lang="de-DE" altLang="de-DE" sz="2000" dirty="0">
                <a:solidFill>
                  <a:srgbClr val="002C88"/>
                </a:solidFill>
                <a:latin typeface="+mn-lt"/>
                <a:cs typeface="Arial" panose="020B0604020202020204" pitchFamily="34" charset="0"/>
              </a:rPr>
              <a:t>Spielzeitnehmer.</a:t>
            </a:r>
          </a:p>
          <a:p>
            <a:pPr marL="178594" lvl="1" eaLnBrk="1" fontAlgn="auto" hangingPunct="1">
              <a:lnSpc>
                <a:spcPct val="90000"/>
              </a:lnSpc>
              <a:spcBef>
                <a:spcPts val="0"/>
              </a:spcBef>
              <a:spcAft>
                <a:spcPts val="0"/>
              </a:spcAft>
              <a:defRPr/>
            </a:pPr>
            <a:endParaRPr lang="de-DE" altLang="de-DE" sz="2000" dirty="0">
              <a:solidFill>
                <a:srgbClr val="002C88"/>
              </a:solidFill>
              <a:latin typeface="+mn-lt"/>
              <a:cs typeface="Arial" panose="020B0604020202020204" pitchFamily="34" charset="0"/>
            </a:endParaRPr>
          </a:p>
          <a:p>
            <a:pPr marL="521494" lvl="1" indent="-342900" eaLnBrk="1" fontAlgn="auto" hangingPunct="1">
              <a:lnSpc>
                <a:spcPct val="90000"/>
              </a:lnSpc>
              <a:spcBef>
                <a:spcPts val="0"/>
              </a:spcBef>
              <a:spcAft>
                <a:spcPts val="0"/>
              </a:spcAft>
              <a:buFont typeface="Arial" panose="020B0604020202020204" pitchFamily="34" charset="0"/>
              <a:buChar char="•"/>
              <a:defRPr/>
            </a:pPr>
            <a:r>
              <a:rPr lang="de-DE" altLang="de-DE" sz="2000" dirty="0">
                <a:solidFill>
                  <a:srgbClr val="002C88"/>
                </a:solidFill>
                <a:latin typeface="+mn-lt"/>
                <a:cs typeface="Arial" panose="020B0604020202020204" pitchFamily="34" charset="0"/>
              </a:rPr>
              <a:t>Punkterichter.</a:t>
            </a:r>
          </a:p>
          <a:p>
            <a:pPr lvl="1" indent="-278606" eaLnBrk="1" fontAlgn="auto" hangingPunct="1">
              <a:lnSpc>
                <a:spcPct val="90000"/>
              </a:lnSpc>
              <a:spcBef>
                <a:spcPts val="0"/>
              </a:spcBef>
              <a:spcAft>
                <a:spcPts val="0"/>
              </a:spcAft>
              <a:buFont typeface="Arial" panose="020B0604020202020204" pitchFamily="34" charset="0"/>
              <a:buChar char="•"/>
              <a:defRPr/>
            </a:pPr>
            <a:endParaRPr lang="de-DE" altLang="de-DE" sz="2000" dirty="0">
              <a:solidFill>
                <a:srgbClr val="002C88"/>
              </a:solidFill>
              <a:latin typeface="+mn-lt"/>
              <a:cs typeface="Arial" panose="020B0604020202020204" pitchFamily="34" charset="0"/>
            </a:endParaRPr>
          </a:p>
          <a:p>
            <a:pPr marL="521494" lvl="1" indent="-342900" eaLnBrk="1" fontAlgn="auto" hangingPunct="1">
              <a:lnSpc>
                <a:spcPct val="90000"/>
              </a:lnSpc>
              <a:spcBef>
                <a:spcPts val="0"/>
              </a:spcBef>
              <a:spcAft>
                <a:spcPts val="0"/>
              </a:spcAft>
              <a:buFont typeface="Arial" panose="020B0604020202020204" pitchFamily="34" charset="0"/>
              <a:buChar char="•"/>
              <a:defRPr/>
            </a:pPr>
            <a:r>
              <a:rPr lang="de-DE" altLang="de-DE" sz="2000" dirty="0">
                <a:solidFill>
                  <a:srgbClr val="002C88"/>
                </a:solidFill>
                <a:latin typeface="+mn-lt"/>
                <a:cs typeface="Arial" panose="020B0604020202020204" pitchFamily="34" charset="0"/>
              </a:rPr>
              <a:t>Strafbankbetreuer. </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a:extLst>
              <a:ext uri="{FF2B5EF4-FFF2-40B4-BE49-F238E27FC236}">
                <a16:creationId xmlns:a16="http://schemas.microsoft.com/office/drawing/2014/main" id="{58E712C6-DF10-EA55-A71C-C5F7D91A4C35}"/>
              </a:ext>
            </a:extLst>
          </p:cNvPr>
          <p:cNvSpPr>
            <a:spLocks noGrp="1" noChangeArrowheads="1"/>
          </p:cNvSpPr>
          <p:nvPr>
            <p:ph type="title"/>
          </p:nvPr>
        </p:nvSpPr>
        <p:spPr>
          <a:xfrm>
            <a:off x="-87560" y="-99392"/>
            <a:ext cx="10081119" cy="1152128"/>
          </a:xfrm>
        </p:spPr>
        <p:txBody>
          <a:bodyPr rtlCol="0">
            <a:normAutofit/>
          </a:bodyPr>
          <a:lstStyle/>
          <a:p>
            <a:pPr algn="ctr" fontAlgn="auto">
              <a:spcAft>
                <a:spcPts val="0"/>
              </a:spcAft>
              <a:defRPr/>
            </a:pPr>
            <a:r>
              <a:rPr lang="de-DE" altLang="de-DE" sz="3400" b="1" dirty="0">
                <a:solidFill>
                  <a:srgbClr val="CD9730"/>
                </a:solidFill>
              </a:rPr>
              <a:t>Eintragungen im klassischen Spielbericht</a:t>
            </a:r>
          </a:p>
        </p:txBody>
      </p:sp>
      <p:sp>
        <p:nvSpPr>
          <p:cNvPr id="6" name="Textfeld 5">
            <a:extLst>
              <a:ext uri="{FF2B5EF4-FFF2-40B4-BE49-F238E27FC236}">
                <a16:creationId xmlns:a16="http://schemas.microsoft.com/office/drawing/2014/main" id="{39D74D1B-E576-F112-288D-B55729AB2600}"/>
              </a:ext>
            </a:extLst>
          </p:cNvPr>
          <p:cNvSpPr txBox="1"/>
          <p:nvPr/>
        </p:nvSpPr>
        <p:spPr>
          <a:xfrm>
            <a:off x="1793875" y="1790700"/>
            <a:ext cx="6502400" cy="1631216"/>
          </a:xfrm>
          <a:prstGeom prst="rect">
            <a:avLst/>
          </a:prstGeom>
          <a:noFill/>
        </p:spPr>
        <p:txBody>
          <a:bodyPr wrap="square">
            <a:spAutoFit/>
          </a:bodyPr>
          <a:lstStyle/>
          <a:p>
            <a:pPr algn="just" eaLnBrk="1" fontAlgn="auto" hangingPunct="1">
              <a:spcBef>
                <a:spcPts val="0"/>
              </a:spcBef>
              <a:spcAft>
                <a:spcPts val="0"/>
              </a:spcAft>
              <a:defRPr/>
            </a:pPr>
            <a:r>
              <a:rPr lang="de-DE" altLang="de-DE" sz="2000" kern="0" dirty="0">
                <a:solidFill>
                  <a:srgbClr val="002C88"/>
                </a:solidFill>
                <a:latin typeface="+mn-lt"/>
                <a:cs typeface="Arial" panose="020B0604020202020204" pitchFamily="34" charset="0"/>
              </a:rPr>
              <a:t>Jeder Spielbericht ist von den </a:t>
            </a:r>
            <a:r>
              <a:rPr lang="de-DE" altLang="de-DE" sz="2000" b="1" kern="0" dirty="0">
                <a:solidFill>
                  <a:srgbClr val="002C88"/>
                </a:solidFill>
                <a:latin typeface="+mn-lt"/>
                <a:cs typeface="Arial" panose="020B0604020202020204" pitchFamily="34" charset="0"/>
              </a:rPr>
              <a:t>Trainern</a:t>
            </a:r>
            <a:r>
              <a:rPr lang="de-DE" altLang="de-DE" sz="2000" kern="0" dirty="0">
                <a:solidFill>
                  <a:srgbClr val="002C88"/>
                </a:solidFill>
                <a:latin typeface="+mn-lt"/>
                <a:cs typeface="Arial" panose="020B0604020202020204" pitchFamily="34" charset="0"/>
              </a:rPr>
              <a:t> </a:t>
            </a:r>
            <a:r>
              <a:rPr lang="de-DE" altLang="de-DE" sz="2000" b="1" kern="0" dirty="0">
                <a:solidFill>
                  <a:srgbClr val="002C88"/>
                </a:solidFill>
                <a:latin typeface="+mn-lt"/>
                <a:cs typeface="Arial" panose="020B0604020202020204" pitchFamily="34" charset="0"/>
              </a:rPr>
              <a:t>(im Beisein der Schiedsrichter) </a:t>
            </a:r>
            <a:r>
              <a:rPr lang="de-DE" altLang="de-DE" sz="2000" kern="0" dirty="0">
                <a:solidFill>
                  <a:srgbClr val="002C88"/>
                </a:solidFill>
                <a:latin typeface="+mn-lt"/>
                <a:cs typeface="Arial" panose="020B0604020202020204" pitchFamily="34" charset="0"/>
              </a:rPr>
              <a:t>und </a:t>
            </a:r>
            <a:r>
              <a:rPr lang="de-DE" altLang="de-DE" sz="2000" b="1" kern="0" dirty="0">
                <a:solidFill>
                  <a:srgbClr val="002C88"/>
                </a:solidFill>
                <a:latin typeface="+mn-lt"/>
                <a:cs typeface="Arial" panose="020B0604020202020204" pitchFamily="34" charset="0"/>
              </a:rPr>
              <a:t>Mannschaftsführern vor Spielbeginn </a:t>
            </a:r>
            <a:r>
              <a:rPr lang="de-DE" altLang="de-DE" sz="2000" kern="0" dirty="0">
                <a:solidFill>
                  <a:srgbClr val="002C88"/>
                </a:solidFill>
                <a:latin typeface="+mn-lt"/>
                <a:cs typeface="Arial" panose="020B0604020202020204" pitchFamily="34" charset="0"/>
              </a:rPr>
              <a:t>zu unterzeichnen.</a:t>
            </a:r>
          </a:p>
          <a:p>
            <a:pPr eaLnBrk="1" fontAlgn="auto" hangingPunct="1">
              <a:spcBef>
                <a:spcPts val="0"/>
              </a:spcBef>
              <a:spcAft>
                <a:spcPts val="0"/>
              </a:spcAft>
              <a:defRPr/>
            </a:pPr>
            <a:endParaRPr lang="de-DE" sz="2000" kern="0" dirty="0">
              <a:solidFill>
                <a:srgbClr val="002C88"/>
              </a:solidFill>
              <a:latin typeface="+mn-lt"/>
              <a:cs typeface="Arial" panose="020B0604020202020204" pitchFamily="34" charset="0"/>
            </a:endParaRPr>
          </a:p>
          <a:p>
            <a:pPr eaLnBrk="1" fontAlgn="auto" hangingPunct="1">
              <a:spcBef>
                <a:spcPts val="0"/>
              </a:spcBef>
              <a:spcAft>
                <a:spcPts val="0"/>
              </a:spcAft>
              <a:defRPr/>
            </a:pPr>
            <a:endParaRPr lang="de-DE" sz="2000" dirty="0">
              <a:solidFill>
                <a:srgbClr val="002C88"/>
              </a:solidFill>
              <a:latin typeface="+mn-lt"/>
              <a:cs typeface="Arial" panose="020B0604020202020204" pitchFamily="34" charset="0"/>
            </a:endParaRPr>
          </a:p>
        </p:txBody>
      </p:sp>
      <p:sp>
        <p:nvSpPr>
          <p:cNvPr id="8" name="Textfeld 7">
            <a:extLst>
              <a:ext uri="{FF2B5EF4-FFF2-40B4-BE49-F238E27FC236}">
                <a16:creationId xmlns:a16="http://schemas.microsoft.com/office/drawing/2014/main" id="{48DEC39B-D94E-2678-1CBC-66BA20E1705E}"/>
              </a:ext>
            </a:extLst>
          </p:cNvPr>
          <p:cNvSpPr txBox="1"/>
          <p:nvPr/>
        </p:nvSpPr>
        <p:spPr>
          <a:xfrm>
            <a:off x="1793875" y="2727325"/>
            <a:ext cx="6443663" cy="646331"/>
          </a:xfrm>
          <a:prstGeom prst="rect">
            <a:avLst/>
          </a:prstGeom>
          <a:noFill/>
        </p:spPr>
        <p:txBody>
          <a:bodyPr>
            <a:spAutoFit/>
          </a:bodyPr>
          <a:lstStyle/>
          <a:p>
            <a:pPr algn="just" eaLnBrk="1" fontAlgn="auto" hangingPunct="1">
              <a:lnSpc>
                <a:spcPct val="90000"/>
              </a:lnSpc>
              <a:spcBef>
                <a:spcPts val="0"/>
              </a:spcBef>
              <a:spcAft>
                <a:spcPts val="0"/>
              </a:spcAft>
              <a:defRPr/>
            </a:pPr>
            <a:r>
              <a:rPr lang="de-DE" altLang="de-DE" sz="2000" kern="0" dirty="0">
                <a:solidFill>
                  <a:srgbClr val="002C88"/>
                </a:solidFill>
                <a:latin typeface="+mn-lt"/>
                <a:cs typeface="Arial" panose="020B0604020202020204" pitchFamily="34" charset="0"/>
              </a:rPr>
              <a:t>Als Trainer und / oder Mannschaftsführer darf </a:t>
            </a:r>
            <a:r>
              <a:rPr lang="de-DE" altLang="de-DE" sz="2000" b="1" kern="0" dirty="0">
                <a:solidFill>
                  <a:srgbClr val="002C88"/>
                </a:solidFill>
                <a:latin typeface="+mn-lt"/>
                <a:cs typeface="Arial" panose="020B0604020202020204" pitchFamily="34" charset="0"/>
              </a:rPr>
              <a:t>kein</a:t>
            </a:r>
            <a:r>
              <a:rPr lang="de-DE" altLang="de-DE" sz="2000" kern="0" dirty="0">
                <a:solidFill>
                  <a:srgbClr val="002C88"/>
                </a:solidFill>
                <a:latin typeface="+mn-lt"/>
                <a:cs typeface="Arial" panose="020B0604020202020204" pitchFamily="34" charset="0"/>
              </a:rPr>
              <a:t> auf dem Spielbericht aufgeführter Spieler unterschreiben.</a:t>
            </a:r>
          </a:p>
        </p:txBody>
      </p:sp>
      <p:sp>
        <p:nvSpPr>
          <p:cNvPr id="10" name="Textfeld 9">
            <a:extLst>
              <a:ext uri="{FF2B5EF4-FFF2-40B4-BE49-F238E27FC236}">
                <a16:creationId xmlns:a16="http://schemas.microsoft.com/office/drawing/2014/main" id="{2C4C2225-EC3F-8CD2-ECFD-3A5AFA7B9359}"/>
              </a:ext>
            </a:extLst>
          </p:cNvPr>
          <p:cNvSpPr txBox="1"/>
          <p:nvPr/>
        </p:nvSpPr>
        <p:spPr>
          <a:xfrm>
            <a:off x="1793875" y="3721100"/>
            <a:ext cx="6553200" cy="646331"/>
          </a:xfrm>
          <a:prstGeom prst="rect">
            <a:avLst/>
          </a:prstGeom>
          <a:noFill/>
        </p:spPr>
        <p:txBody>
          <a:bodyPr>
            <a:spAutoFit/>
          </a:bodyPr>
          <a:lstStyle/>
          <a:p>
            <a:pPr algn="just" eaLnBrk="1" fontAlgn="auto" hangingPunct="1">
              <a:lnSpc>
                <a:spcPct val="90000"/>
              </a:lnSpc>
              <a:spcBef>
                <a:spcPts val="0"/>
              </a:spcBef>
              <a:spcAft>
                <a:spcPts val="0"/>
              </a:spcAft>
              <a:defRPr/>
            </a:pPr>
            <a:r>
              <a:rPr lang="de-DE" altLang="de-DE" sz="2000" kern="0" dirty="0">
                <a:solidFill>
                  <a:srgbClr val="002C88"/>
                </a:solidFill>
                <a:latin typeface="+mn-lt"/>
                <a:cs typeface="Arial" panose="020B0604020202020204" pitchFamily="34" charset="0"/>
              </a:rPr>
              <a:t>Diese beiden Personen müssen für die Schiedsrichter immer ansprechbar sein.</a:t>
            </a:r>
          </a:p>
        </p:txBody>
      </p:sp>
      <p:sp>
        <p:nvSpPr>
          <p:cNvPr id="12" name="Textfeld 11">
            <a:extLst>
              <a:ext uri="{FF2B5EF4-FFF2-40B4-BE49-F238E27FC236}">
                <a16:creationId xmlns:a16="http://schemas.microsoft.com/office/drawing/2014/main" id="{A70DAF94-876F-9E65-CA02-3833893CE4A8}"/>
              </a:ext>
            </a:extLst>
          </p:cNvPr>
          <p:cNvSpPr txBox="1"/>
          <p:nvPr/>
        </p:nvSpPr>
        <p:spPr>
          <a:xfrm>
            <a:off x="1776561" y="4654877"/>
            <a:ext cx="6200775" cy="646331"/>
          </a:xfrm>
          <a:prstGeom prst="rect">
            <a:avLst/>
          </a:prstGeom>
          <a:noFill/>
        </p:spPr>
        <p:txBody>
          <a:bodyPr>
            <a:spAutoFit/>
          </a:bodyPr>
          <a:lstStyle/>
          <a:p>
            <a:pPr algn="just" eaLnBrk="1" fontAlgn="auto" hangingPunct="1">
              <a:lnSpc>
                <a:spcPct val="90000"/>
              </a:lnSpc>
              <a:spcBef>
                <a:spcPts val="0"/>
              </a:spcBef>
              <a:spcAft>
                <a:spcPts val="0"/>
              </a:spcAft>
              <a:defRPr/>
            </a:pPr>
            <a:r>
              <a:rPr lang="de-DE" altLang="de-DE" sz="2000" kern="0" dirty="0">
                <a:solidFill>
                  <a:srgbClr val="002C88"/>
                </a:solidFill>
                <a:latin typeface="+mn-lt"/>
                <a:cs typeface="Arial" panose="020B0604020202020204" pitchFamily="34" charset="0"/>
              </a:rPr>
              <a:t>Trainer müssen neben ihrer Unterschrift ihre </a:t>
            </a:r>
            <a:r>
              <a:rPr lang="de-DE" altLang="de-DE" sz="2000" b="1" kern="0" dirty="0">
                <a:solidFill>
                  <a:srgbClr val="002C88"/>
                </a:solidFill>
                <a:latin typeface="+mn-lt"/>
                <a:cs typeface="Arial" panose="020B0604020202020204" pitchFamily="34" charset="0"/>
              </a:rPr>
              <a:t>Trainer-lizenznummer </a:t>
            </a:r>
            <a:r>
              <a:rPr lang="de-DE" altLang="de-DE" sz="2000" kern="0" dirty="0">
                <a:solidFill>
                  <a:srgbClr val="002C88"/>
                </a:solidFill>
                <a:latin typeface="+mn-lt"/>
                <a:cs typeface="Arial" panose="020B0604020202020204" pitchFamily="34" charset="0"/>
              </a:rPr>
              <a:t>einfügen.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WordArt 6">
            <a:extLst>
              <a:ext uri="{FF2B5EF4-FFF2-40B4-BE49-F238E27FC236}">
                <a16:creationId xmlns:a16="http://schemas.microsoft.com/office/drawing/2014/main" id="{4C461FED-8EBA-886E-9194-AA7603F04DC3}"/>
              </a:ext>
            </a:extLst>
          </p:cNvPr>
          <p:cNvSpPr>
            <a:spLocks noChangeArrowheads="1" noChangeShapeType="1" noTextEdit="1"/>
          </p:cNvSpPr>
          <p:nvPr/>
        </p:nvSpPr>
        <p:spPr bwMode="auto">
          <a:xfrm>
            <a:off x="6297613" y="1381125"/>
            <a:ext cx="225425" cy="401638"/>
          </a:xfrm>
          <a:prstGeom prst="rect">
            <a:avLst/>
          </a:prstGeom>
        </p:spPr>
        <p:txBody>
          <a:bodyPr wrap="none" fromWordArt="1">
            <a:prstTxWarp prst="textPlain">
              <a:avLst>
                <a:gd name="adj" fmla="val 50000"/>
              </a:avLst>
            </a:prstTxWarp>
          </a:bodyPr>
          <a:lstStyle/>
          <a:p>
            <a:pPr algn="ctr"/>
            <a:endParaRPr lang="de-DE" sz="2275" kern="10" dirty="0">
              <a:ln w="12700">
                <a:solidFill>
                  <a:srgbClr val="3333CC"/>
                </a:solidFill>
                <a:round/>
                <a:headEnd/>
                <a:tailEnd/>
              </a:ln>
              <a:solidFill>
                <a:srgbClr val="B2B2B2">
                  <a:alpha val="50195"/>
                </a:srgbClr>
              </a:solidFill>
              <a:effectLst>
                <a:outerShdw dist="45791" dir="2021404" algn="ctr" rotWithShape="0">
                  <a:srgbClr val="9999FF"/>
                </a:outerShdw>
              </a:effectLst>
              <a:latin typeface="Arial Black" panose="020B0604020202020204" pitchFamily="34" charset="0"/>
              <a:cs typeface="Arial Black" panose="020B0604020202020204" pitchFamily="34" charset="0"/>
            </a:endParaRPr>
          </a:p>
        </p:txBody>
      </p:sp>
      <p:sp>
        <p:nvSpPr>
          <p:cNvPr id="46083" name="WordArt 9">
            <a:extLst>
              <a:ext uri="{FF2B5EF4-FFF2-40B4-BE49-F238E27FC236}">
                <a16:creationId xmlns:a16="http://schemas.microsoft.com/office/drawing/2014/main" id="{5817E8EE-2A9F-2EA6-B080-8CCD94EDF68B}"/>
              </a:ext>
            </a:extLst>
          </p:cNvPr>
          <p:cNvSpPr>
            <a:spLocks noChangeArrowheads="1" noChangeShapeType="1" noTextEdit="1"/>
          </p:cNvSpPr>
          <p:nvPr/>
        </p:nvSpPr>
        <p:spPr bwMode="auto">
          <a:xfrm>
            <a:off x="1384300" y="1089025"/>
            <a:ext cx="223838" cy="403225"/>
          </a:xfrm>
          <a:prstGeom prst="rect">
            <a:avLst/>
          </a:prstGeom>
        </p:spPr>
        <p:txBody>
          <a:bodyPr wrap="none" fromWordArt="1">
            <a:prstTxWarp prst="textPlain">
              <a:avLst>
                <a:gd name="adj" fmla="val 50000"/>
              </a:avLst>
            </a:prstTxWarp>
          </a:bodyPr>
          <a:lstStyle/>
          <a:p>
            <a:pPr algn="ctr"/>
            <a:endParaRPr lang="de-DE" sz="2275" kern="10" dirty="0">
              <a:ln w="12700">
                <a:solidFill>
                  <a:srgbClr val="3333CC"/>
                </a:solidFill>
                <a:round/>
                <a:headEnd/>
                <a:tailEnd/>
              </a:ln>
              <a:solidFill>
                <a:srgbClr val="B2B2B2">
                  <a:alpha val="50195"/>
                </a:srgbClr>
              </a:solidFill>
              <a:effectLst>
                <a:outerShdw dist="45791" dir="2021404" algn="ctr" rotWithShape="0">
                  <a:srgbClr val="9999FF"/>
                </a:outerShdw>
              </a:effectLst>
              <a:latin typeface="Arial Black" panose="020B0604020202020204" pitchFamily="34" charset="0"/>
              <a:cs typeface="Arial Black" panose="020B0604020202020204" pitchFamily="34" charset="0"/>
            </a:endParaRPr>
          </a:p>
        </p:txBody>
      </p:sp>
      <p:sp>
        <p:nvSpPr>
          <p:cNvPr id="32773" name="Text Box 11">
            <a:extLst>
              <a:ext uri="{FF2B5EF4-FFF2-40B4-BE49-F238E27FC236}">
                <a16:creationId xmlns:a16="http://schemas.microsoft.com/office/drawing/2014/main" id="{2477FFFE-6F22-302C-00A4-50196044E783}"/>
              </a:ext>
            </a:extLst>
          </p:cNvPr>
          <p:cNvSpPr txBox="1">
            <a:spLocks noChangeArrowheads="1"/>
          </p:cNvSpPr>
          <p:nvPr/>
        </p:nvSpPr>
        <p:spPr bwMode="auto">
          <a:xfrm>
            <a:off x="1496219" y="3532188"/>
            <a:ext cx="7264400" cy="2693045"/>
          </a:xfrm>
          <a:prstGeom prst="rect">
            <a:avLst/>
          </a:prstGeom>
          <a:noFill/>
          <a:ln>
            <a:noFill/>
          </a:ln>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ct val="50000"/>
              </a:spcBef>
              <a:defRPr/>
            </a:pPr>
            <a:r>
              <a:rPr lang="de-DE" altLang="de-DE" sz="1300" dirty="0">
                <a:solidFill>
                  <a:srgbClr val="002C88"/>
                </a:solidFill>
                <a:latin typeface="+mn-lt"/>
                <a:cs typeface="Arial" panose="020B0604020202020204" pitchFamily="34" charset="0"/>
              </a:rPr>
              <a:t>Spielkategorie	</a:t>
            </a:r>
            <a:r>
              <a:rPr lang="de-DE" altLang="de-DE" sz="1300" b="1" dirty="0">
                <a:solidFill>
                  <a:srgbClr val="002C88"/>
                </a:solidFill>
                <a:latin typeface="+mn-lt"/>
                <a:cs typeface="Arial" panose="020B0604020202020204" pitchFamily="34" charset="0"/>
              </a:rPr>
              <a:t>Meisterschaftsspiel / Freundschaftsspiel / Länderauswahl / Pokalspiel</a:t>
            </a:r>
          </a:p>
          <a:p>
            <a:pPr eaLnBrk="1" hangingPunct="1">
              <a:spcBef>
                <a:spcPct val="50000"/>
              </a:spcBef>
              <a:defRPr/>
            </a:pPr>
            <a:r>
              <a:rPr lang="de-DE" altLang="de-DE" sz="1300" dirty="0">
                <a:solidFill>
                  <a:srgbClr val="002C88"/>
                </a:solidFill>
                <a:latin typeface="+mn-lt"/>
                <a:cs typeface="Arial" panose="020B0604020202020204" pitchFamily="34" charset="0"/>
              </a:rPr>
              <a:t>Altersklasse		</a:t>
            </a:r>
            <a:r>
              <a:rPr lang="de-DE" altLang="de-DE" sz="1300" b="1" dirty="0">
                <a:solidFill>
                  <a:srgbClr val="002C88"/>
                </a:solidFill>
                <a:latin typeface="+mn-lt"/>
                <a:cs typeface="Arial" panose="020B0604020202020204" pitchFamily="34" charset="0"/>
              </a:rPr>
              <a:t>Senioren / Frauen / U20 / U17 / U15 / U13 / U11</a:t>
            </a:r>
          </a:p>
          <a:p>
            <a:pPr eaLnBrk="1" hangingPunct="1">
              <a:spcBef>
                <a:spcPct val="50000"/>
              </a:spcBef>
              <a:defRPr/>
            </a:pPr>
            <a:r>
              <a:rPr lang="de-DE" altLang="de-DE" sz="1300" dirty="0">
                <a:solidFill>
                  <a:srgbClr val="002C88"/>
                </a:solidFill>
                <a:latin typeface="+mn-lt"/>
                <a:cs typeface="Arial" panose="020B0604020202020204" pitchFamily="34" charset="0"/>
              </a:rPr>
              <a:t>Klasse		</a:t>
            </a:r>
            <a:r>
              <a:rPr lang="de-DE" altLang="de-DE" sz="1300" b="1" dirty="0">
                <a:solidFill>
                  <a:srgbClr val="002C88"/>
                </a:solidFill>
                <a:latin typeface="+mn-lt"/>
                <a:cs typeface="Arial" panose="020B0604020202020204" pitchFamily="34" charset="0"/>
              </a:rPr>
              <a:t>Liga / Spielgruppe / Meldeklasse</a:t>
            </a:r>
          </a:p>
          <a:p>
            <a:pPr eaLnBrk="1" hangingPunct="1">
              <a:spcBef>
                <a:spcPct val="50000"/>
              </a:spcBef>
              <a:defRPr/>
            </a:pPr>
            <a:r>
              <a:rPr lang="de-DE" altLang="de-DE" sz="1300" dirty="0">
                <a:solidFill>
                  <a:srgbClr val="002C88"/>
                </a:solidFill>
                <a:latin typeface="+mn-lt"/>
                <a:cs typeface="Arial" panose="020B0604020202020204" pitchFamily="34" charset="0"/>
              </a:rPr>
              <a:t>Veranstalter		</a:t>
            </a:r>
            <a:r>
              <a:rPr lang="de-DE" altLang="de-DE" sz="1300" b="1" dirty="0">
                <a:solidFill>
                  <a:srgbClr val="002C88"/>
                </a:solidFill>
                <a:latin typeface="+mn-lt"/>
                <a:cs typeface="Arial" panose="020B0604020202020204" pitchFamily="34" charset="0"/>
              </a:rPr>
              <a:t>Heimverein / Turnierausrichter</a:t>
            </a:r>
          </a:p>
          <a:p>
            <a:pPr eaLnBrk="1" hangingPunct="1">
              <a:spcBef>
                <a:spcPct val="50000"/>
              </a:spcBef>
              <a:defRPr/>
            </a:pPr>
            <a:r>
              <a:rPr lang="de-DE" altLang="de-DE" sz="1300" dirty="0">
                <a:solidFill>
                  <a:srgbClr val="002C88"/>
                </a:solidFill>
                <a:latin typeface="+mn-lt"/>
                <a:cs typeface="Arial" panose="020B0604020202020204" pitchFamily="34" charset="0"/>
              </a:rPr>
              <a:t>Ort		</a:t>
            </a:r>
            <a:r>
              <a:rPr lang="de-DE" altLang="de-DE" sz="1300" b="1" dirty="0">
                <a:solidFill>
                  <a:srgbClr val="002C88"/>
                </a:solidFill>
                <a:latin typeface="+mn-lt"/>
                <a:cs typeface="Arial" panose="020B0604020202020204" pitchFamily="34" charset="0"/>
              </a:rPr>
              <a:t>Spielort </a:t>
            </a:r>
          </a:p>
          <a:p>
            <a:pPr eaLnBrk="1" hangingPunct="1">
              <a:spcBef>
                <a:spcPct val="50000"/>
              </a:spcBef>
              <a:defRPr/>
            </a:pPr>
            <a:r>
              <a:rPr lang="de-DE" altLang="de-DE" sz="1300" dirty="0">
                <a:solidFill>
                  <a:srgbClr val="002C88"/>
                </a:solidFill>
                <a:latin typeface="+mn-lt"/>
                <a:cs typeface="Arial" panose="020B0604020202020204" pitchFamily="34" charset="0"/>
              </a:rPr>
              <a:t>Datum &amp; Uhrzeit	</a:t>
            </a:r>
            <a:r>
              <a:rPr lang="de-DE" altLang="de-DE" sz="1300" b="1" dirty="0">
                <a:solidFill>
                  <a:srgbClr val="002C88"/>
                </a:solidFill>
                <a:latin typeface="+mn-lt"/>
                <a:cs typeface="Arial" panose="020B0604020202020204" pitchFamily="34" charset="0"/>
              </a:rPr>
              <a:t>gemäß der Spielansetzung!</a:t>
            </a:r>
            <a:r>
              <a:rPr lang="de-DE" altLang="de-DE" sz="1300" dirty="0">
                <a:solidFill>
                  <a:srgbClr val="002C88"/>
                </a:solidFill>
                <a:latin typeface="+mn-lt"/>
                <a:cs typeface="Arial" panose="020B0604020202020204" pitchFamily="34" charset="0"/>
              </a:rPr>
              <a:t> </a:t>
            </a:r>
          </a:p>
          <a:p>
            <a:pPr eaLnBrk="1" hangingPunct="1">
              <a:spcBef>
                <a:spcPct val="50000"/>
              </a:spcBef>
              <a:defRPr/>
            </a:pPr>
            <a:r>
              <a:rPr lang="de-DE" altLang="de-DE" sz="1300" dirty="0">
                <a:solidFill>
                  <a:srgbClr val="002C88"/>
                </a:solidFill>
                <a:latin typeface="+mn-lt"/>
                <a:cs typeface="Arial" panose="020B0604020202020204" pitchFamily="34" charset="0"/>
              </a:rPr>
              <a:t>Wettkampfpersonal	</a:t>
            </a:r>
            <a:r>
              <a:rPr lang="de-DE" altLang="de-DE" sz="1300" b="1" dirty="0">
                <a:solidFill>
                  <a:srgbClr val="002C88"/>
                </a:solidFill>
                <a:latin typeface="+mn-lt"/>
                <a:cs typeface="Arial" panose="020B0604020202020204" pitchFamily="34" charset="0"/>
              </a:rPr>
              <a:t>Arzt, Sani / Spielzeitnehmer / Strafbankbetreuer / Punktezähler</a:t>
            </a:r>
          </a:p>
          <a:p>
            <a:pPr eaLnBrk="1" hangingPunct="1">
              <a:spcBef>
                <a:spcPct val="50000"/>
              </a:spcBef>
              <a:defRPr/>
            </a:pPr>
            <a:r>
              <a:rPr lang="de-DE" altLang="de-DE" sz="1300" dirty="0">
                <a:solidFill>
                  <a:srgbClr val="002C88"/>
                </a:solidFill>
                <a:latin typeface="+mn-lt"/>
                <a:cs typeface="Arial" panose="020B0604020202020204" pitchFamily="34" charset="0"/>
              </a:rPr>
              <a:t>Uhr läuft		</a:t>
            </a:r>
            <a:r>
              <a:rPr lang="de-DE" altLang="de-DE" sz="1300" b="1" dirty="0">
                <a:solidFill>
                  <a:srgbClr val="002C88"/>
                </a:solidFill>
                <a:latin typeface="+mn-lt"/>
                <a:cs typeface="Arial" panose="020B0604020202020204" pitchFamily="34" charset="0"/>
              </a:rPr>
              <a:t>vorwärts / rückwärts</a:t>
            </a:r>
          </a:p>
          <a:p>
            <a:pPr eaLnBrk="1" hangingPunct="1">
              <a:spcBef>
                <a:spcPct val="50000"/>
              </a:spcBef>
              <a:defRPr/>
            </a:pPr>
            <a:r>
              <a:rPr lang="de-DE" altLang="de-DE" sz="1300" dirty="0">
                <a:solidFill>
                  <a:srgbClr val="002C88"/>
                </a:solidFill>
                <a:latin typeface="+mn-lt"/>
                <a:cs typeface="Arial" panose="020B0604020202020204" pitchFamily="34" charset="0"/>
              </a:rPr>
              <a:t>Zusatzmeldung	</a:t>
            </a:r>
            <a:r>
              <a:rPr lang="de-DE" altLang="de-DE" sz="1300" b="1" dirty="0">
                <a:solidFill>
                  <a:srgbClr val="002C88"/>
                </a:solidFill>
                <a:latin typeface="+mn-lt"/>
                <a:cs typeface="Arial" panose="020B0604020202020204" pitchFamily="34" charset="0"/>
              </a:rPr>
              <a:t>wenn benötigt</a:t>
            </a:r>
            <a:endParaRPr lang="de-DE" altLang="de-DE" sz="1300" dirty="0">
              <a:solidFill>
                <a:srgbClr val="002C88"/>
              </a:solidFill>
              <a:latin typeface="+mn-lt"/>
              <a:cs typeface="Arial" panose="020B0604020202020204" pitchFamily="34" charset="0"/>
            </a:endParaRPr>
          </a:p>
        </p:txBody>
      </p:sp>
      <p:sp>
        <p:nvSpPr>
          <p:cNvPr id="2" name="Rectangle 2">
            <a:extLst>
              <a:ext uri="{FF2B5EF4-FFF2-40B4-BE49-F238E27FC236}">
                <a16:creationId xmlns:a16="http://schemas.microsoft.com/office/drawing/2014/main" id="{3EEB04F8-34BF-46F5-91D2-32D9013E8BD1}"/>
              </a:ext>
            </a:extLst>
          </p:cNvPr>
          <p:cNvSpPr>
            <a:spLocks noGrp="1" noChangeArrowheads="1"/>
          </p:cNvSpPr>
          <p:nvPr>
            <p:ph type="title"/>
          </p:nvPr>
        </p:nvSpPr>
        <p:spPr>
          <a:xfrm>
            <a:off x="-87560" y="-99393"/>
            <a:ext cx="10081120" cy="1169367"/>
          </a:xfrm>
        </p:spPr>
        <p:txBody>
          <a:bodyPr rtlCol="0">
            <a:normAutofit/>
          </a:bodyPr>
          <a:lstStyle/>
          <a:p>
            <a:pPr algn="ctr" fontAlgn="auto">
              <a:spcAft>
                <a:spcPts val="0"/>
              </a:spcAft>
              <a:defRPr/>
            </a:pPr>
            <a:r>
              <a:rPr lang="de-DE" altLang="de-DE" sz="3400" b="1" dirty="0">
                <a:solidFill>
                  <a:srgbClr val="CD9730"/>
                </a:solidFill>
              </a:rPr>
              <a:t>Eintragungen im klassischen Spielbericht</a:t>
            </a:r>
          </a:p>
        </p:txBody>
      </p:sp>
      <p:pic>
        <p:nvPicPr>
          <p:cNvPr id="46086" name="Grafik 2">
            <a:extLst>
              <a:ext uri="{FF2B5EF4-FFF2-40B4-BE49-F238E27FC236}">
                <a16:creationId xmlns:a16="http://schemas.microsoft.com/office/drawing/2014/main" id="{F64E2CB4-78ED-9908-BEA7-D7F75E3801A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52613" y="1225550"/>
            <a:ext cx="5959475" cy="2151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a:extLst>
              <a:ext uri="{FF2B5EF4-FFF2-40B4-BE49-F238E27FC236}">
                <a16:creationId xmlns:a16="http://schemas.microsoft.com/office/drawing/2014/main" id="{59BB5444-7C64-8147-2C75-B5DE76994E57}"/>
              </a:ext>
            </a:extLst>
          </p:cNvPr>
          <p:cNvSpPr>
            <a:spLocks noGrp="1" noChangeArrowheads="1"/>
          </p:cNvSpPr>
          <p:nvPr>
            <p:ph type="title"/>
          </p:nvPr>
        </p:nvSpPr>
        <p:spPr>
          <a:xfrm>
            <a:off x="-87560" y="-99392"/>
            <a:ext cx="10081120" cy="1135019"/>
          </a:xfrm>
        </p:spPr>
        <p:txBody>
          <a:bodyPr rtlCol="0">
            <a:normAutofit/>
          </a:bodyPr>
          <a:lstStyle/>
          <a:p>
            <a:pPr algn="ctr" fontAlgn="auto">
              <a:spcAft>
                <a:spcPts val="0"/>
              </a:spcAft>
              <a:defRPr/>
            </a:pPr>
            <a:r>
              <a:rPr lang="de-DE" altLang="de-DE" sz="3400" b="1" dirty="0">
                <a:solidFill>
                  <a:srgbClr val="CD9730"/>
                </a:solidFill>
              </a:rPr>
              <a:t>Eintragung der Mannschaftsaufstellung </a:t>
            </a:r>
            <a:br>
              <a:rPr lang="de-DE" altLang="de-DE" sz="3400" b="1" dirty="0">
                <a:solidFill>
                  <a:srgbClr val="CD9730"/>
                </a:solidFill>
              </a:rPr>
            </a:br>
            <a:r>
              <a:rPr lang="de-DE" altLang="de-DE" sz="3400" b="1" dirty="0">
                <a:solidFill>
                  <a:srgbClr val="CD9730"/>
                </a:solidFill>
              </a:rPr>
              <a:t>im klassischen Spielbericht</a:t>
            </a:r>
          </a:p>
        </p:txBody>
      </p:sp>
      <p:sp>
        <p:nvSpPr>
          <p:cNvPr id="26627" name="Rectangle 3">
            <a:extLst>
              <a:ext uri="{FF2B5EF4-FFF2-40B4-BE49-F238E27FC236}">
                <a16:creationId xmlns:a16="http://schemas.microsoft.com/office/drawing/2014/main" id="{5B239F6D-722D-20D4-2925-DDEB888D2D68}"/>
              </a:ext>
            </a:extLst>
          </p:cNvPr>
          <p:cNvSpPr>
            <a:spLocks noGrp="1" noChangeArrowheads="1"/>
          </p:cNvSpPr>
          <p:nvPr>
            <p:ph idx="1"/>
          </p:nvPr>
        </p:nvSpPr>
        <p:spPr>
          <a:xfrm>
            <a:off x="1702174" y="1706381"/>
            <a:ext cx="6677025" cy="709613"/>
          </a:xfrm>
        </p:spPr>
        <p:txBody>
          <a:bodyPr rtlCol="0">
            <a:normAutofit/>
          </a:bodyPr>
          <a:lstStyle/>
          <a:p>
            <a:pPr marL="0" indent="0" fontAlgn="auto">
              <a:spcAft>
                <a:spcPts val="0"/>
              </a:spcAft>
              <a:buNone/>
              <a:defRPr/>
            </a:pPr>
            <a:r>
              <a:rPr lang="de-DE" altLang="de-DE" sz="2000" b="1" dirty="0">
                <a:solidFill>
                  <a:srgbClr val="002C88"/>
                </a:solidFill>
                <a:cs typeface="Arial" panose="020B0604020202020204" pitchFamily="34" charset="0"/>
              </a:rPr>
              <a:t>Die Spieler sind in folgender Reihenfolge einzutragen:</a:t>
            </a:r>
          </a:p>
        </p:txBody>
      </p:sp>
      <p:sp>
        <p:nvSpPr>
          <p:cNvPr id="3" name="Textfeld 2">
            <a:extLst>
              <a:ext uri="{FF2B5EF4-FFF2-40B4-BE49-F238E27FC236}">
                <a16:creationId xmlns:a16="http://schemas.microsoft.com/office/drawing/2014/main" id="{EB6EDCA2-074E-A526-00C3-F1DBA0B82C4D}"/>
              </a:ext>
            </a:extLst>
          </p:cNvPr>
          <p:cNvSpPr txBox="1"/>
          <p:nvPr/>
        </p:nvSpPr>
        <p:spPr>
          <a:xfrm>
            <a:off x="3095625" y="2352850"/>
            <a:ext cx="3714750" cy="400110"/>
          </a:xfrm>
          <a:prstGeom prst="rect">
            <a:avLst/>
          </a:prstGeom>
          <a:noFill/>
        </p:spPr>
        <p:txBody>
          <a:bodyPr>
            <a:spAutoFit/>
          </a:bodyPr>
          <a:lstStyle/>
          <a:p>
            <a:pPr marL="521494" lvl="1" indent="-342900" eaLnBrk="1" fontAlgn="auto" hangingPunct="1">
              <a:spcBef>
                <a:spcPts val="0"/>
              </a:spcBef>
              <a:spcAft>
                <a:spcPts val="0"/>
              </a:spcAft>
              <a:buFont typeface="Arial" panose="020B0604020202020204" pitchFamily="34" charset="0"/>
              <a:buChar char="•"/>
              <a:defRPr/>
            </a:pPr>
            <a:r>
              <a:rPr lang="de-DE" altLang="de-DE" sz="2000" kern="0" dirty="0">
                <a:solidFill>
                  <a:srgbClr val="002C88"/>
                </a:solidFill>
                <a:latin typeface="+mn-lt"/>
                <a:cs typeface="Arial" panose="020B0604020202020204" pitchFamily="34" charset="0"/>
              </a:rPr>
              <a:t>Torhüter</a:t>
            </a:r>
          </a:p>
        </p:txBody>
      </p:sp>
      <p:sp>
        <p:nvSpPr>
          <p:cNvPr id="5" name="Textfeld 4">
            <a:extLst>
              <a:ext uri="{FF2B5EF4-FFF2-40B4-BE49-F238E27FC236}">
                <a16:creationId xmlns:a16="http://schemas.microsoft.com/office/drawing/2014/main" id="{BED31EFF-0902-8E82-5771-57934F70EAC4}"/>
              </a:ext>
            </a:extLst>
          </p:cNvPr>
          <p:cNvSpPr txBox="1"/>
          <p:nvPr/>
        </p:nvSpPr>
        <p:spPr>
          <a:xfrm>
            <a:off x="3087863" y="2925026"/>
            <a:ext cx="3714750" cy="400110"/>
          </a:xfrm>
          <a:prstGeom prst="rect">
            <a:avLst/>
          </a:prstGeom>
          <a:noFill/>
        </p:spPr>
        <p:txBody>
          <a:bodyPr>
            <a:spAutoFit/>
          </a:bodyPr>
          <a:lstStyle/>
          <a:p>
            <a:pPr marL="521494" lvl="1" indent="-342900" eaLnBrk="1" fontAlgn="auto" hangingPunct="1">
              <a:spcBef>
                <a:spcPts val="0"/>
              </a:spcBef>
              <a:spcAft>
                <a:spcPts val="0"/>
              </a:spcAft>
              <a:buFont typeface="Arial" panose="020B0604020202020204" pitchFamily="34" charset="0"/>
              <a:buChar char="•"/>
              <a:defRPr/>
            </a:pPr>
            <a:r>
              <a:rPr lang="de-DE" altLang="de-DE" sz="2000" kern="0" dirty="0">
                <a:solidFill>
                  <a:srgbClr val="002C88"/>
                </a:solidFill>
                <a:latin typeface="+mn-lt"/>
                <a:cs typeface="Arial" panose="020B0604020202020204" pitchFamily="34" charset="0"/>
              </a:rPr>
              <a:t>Verteidiger</a:t>
            </a:r>
          </a:p>
        </p:txBody>
      </p:sp>
      <p:sp>
        <p:nvSpPr>
          <p:cNvPr id="7" name="Textfeld 6">
            <a:extLst>
              <a:ext uri="{FF2B5EF4-FFF2-40B4-BE49-F238E27FC236}">
                <a16:creationId xmlns:a16="http://schemas.microsoft.com/office/drawing/2014/main" id="{ABBDBFF0-58BF-5D6E-1B83-A8E33E4FA1DC}"/>
              </a:ext>
            </a:extLst>
          </p:cNvPr>
          <p:cNvSpPr txBox="1"/>
          <p:nvPr/>
        </p:nvSpPr>
        <p:spPr>
          <a:xfrm>
            <a:off x="3087863" y="3569950"/>
            <a:ext cx="3714750" cy="392112"/>
          </a:xfrm>
          <a:prstGeom prst="rect">
            <a:avLst/>
          </a:prstGeom>
          <a:noFill/>
        </p:spPr>
        <p:txBody>
          <a:bodyPr>
            <a:spAutoFit/>
          </a:bodyPr>
          <a:lstStyle/>
          <a:p>
            <a:pPr marL="521494" lvl="1" indent="-342900" eaLnBrk="1" fontAlgn="auto" hangingPunct="1">
              <a:spcBef>
                <a:spcPts val="0"/>
              </a:spcBef>
              <a:spcAft>
                <a:spcPts val="0"/>
              </a:spcAft>
              <a:buFont typeface="Arial" panose="020B0604020202020204" pitchFamily="34" charset="0"/>
              <a:buChar char="•"/>
              <a:defRPr/>
            </a:pPr>
            <a:r>
              <a:rPr lang="de-DE" altLang="de-DE" sz="1950" kern="0" dirty="0">
                <a:solidFill>
                  <a:srgbClr val="002C88"/>
                </a:solidFill>
                <a:latin typeface="+mn-lt"/>
                <a:cs typeface="Arial" panose="020B0604020202020204" pitchFamily="34" charset="0"/>
              </a:rPr>
              <a:t>Stürmer</a:t>
            </a:r>
          </a:p>
        </p:txBody>
      </p:sp>
      <p:sp>
        <p:nvSpPr>
          <p:cNvPr id="9" name="Textfeld 8">
            <a:extLst>
              <a:ext uri="{FF2B5EF4-FFF2-40B4-BE49-F238E27FC236}">
                <a16:creationId xmlns:a16="http://schemas.microsoft.com/office/drawing/2014/main" id="{B0322E31-5057-032D-7C12-AFCC81529BE4}"/>
              </a:ext>
            </a:extLst>
          </p:cNvPr>
          <p:cNvSpPr txBox="1"/>
          <p:nvPr/>
        </p:nvSpPr>
        <p:spPr>
          <a:xfrm>
            <a:off x="1668638" y="4442007"/>
            <a:ext cx="6553200" cy="1015663"/>
          </a:xfrm>
          <a:prstGeom prst="rect">
            <a:avLst/>
          </a:prstGeom>
          <a:noFill/>
        </p:spPr>
        <p:txBody>
          <a:bodyPr>
            <a:spAutoFit/>
          </a:bodyPr>
          <a:lstStyle/>
          <a:p>
            <a:pPr eaLnBrk="1" fontAlgn="auto" hangingPunct="1">
              <a:spcBef>
                <a:spcPts val="0"/>
              </a:spcBef>
              <a:spcAft>
                <a:spcPts val="0"/>
              </a:spcAft>
              <a:defRPr/>
            </a:pPr>
            <a:r>
              <a:rPr lang="de-DE" altLang="de-DE" sz="2000" kern="0" dirty="0">
                <a:solidFill>
                  <a:srgbClr val="002C88"/>
                </a:solidFill>
                <a:latin typeface="+mn-lt"/>
                <a:cs typeface="Arial" panose="020B0604020202020204" pitchFamily="34" charset="0"/>
              </a:rPr>
              <a:t>Wenn eine Mannschaft 2 Torhüter auf den Spielbericht stehen hat, dann muss der Torhüter angekreuzt sein, der das Spiel beginnt.</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a:extLst>
              <a:ext uri="{FF2B5EF4-FFF2-40B4-BE49-F238E27FC236}">
                <a16:creationId xmlns:a16="http://schemas.microsoft.com/office/drawing/2014/main" id="{EBB08DD7-63EB-036D-2042-E67E9CE5635A}"/>
              </a:ext>
            </a:extLst>
          </p:cNvPr>
          <p:cNvSpPr>
            <a:spLocks noGrp="1" noChangeArrowheads="1"/>
          </p:cNvSpPr>
          <p:nvPr>
            <p:ph type="title"/>
          </p:nvPr>
        </p:nvSpPr>
        <p:spPr>
          <a:xfrm>
            <a:off x="-87560" y="-118838"/>
            <a:ext cx="10081120" cy="1171575"/>
          </a:xfrm>
        </p:spPr>
        <p:txBody>
          <a:bodyPr rtlCol="0">
            <a:normAutofit/>
          </a:bodyPr>
          <a:lstStyle/>
          <a:p>
            <a:pPr algn="ctr" fontAlgn="auto">
              <a:spcAft>
                <a:spcPts val="0"/>
              </a:spcAft>
              <a:defRPr/>
            </a:pPr>
            <a:r>
              <a:rPr lang="de-DE" altLang="de-DE" sz="3400" b="1" dirty="0">
                <a:solidFill>
                  <a:srgbClr val="CD9730"/>
                </a:solidFill>
              </a:rPr>
              <a:t>Eintragung der Mannschaftsaufstellung </a:t>
            </a:r>
            <a:br>
              <a:rPr lang="de-DE" altLang="de-DE" sz="3400" b="1" dirty="0">
                <a:solidFill>
                  <a:srgbClr val="CD9730"/>
                </a:solidFill>
              </a:rPr>
            </a:br>
            <a:r>
              <a:rPr lang="de-DE" altLang="de-DE" sz="3400" b="1" dirty="0">
                <a:solidFill>
                  <a:srgbClr val="CD9730"/>
                </a:solidFill>
              </a:rPr>
              <a:t>im klassischen Spielbericht</a:t>
            </a:r>
          </a:p>
        </p:txBody>
      </p:sp>
      <p:sp>
        <p:nvSpPr>
          <p:cNvPr id="3" name="Textfeld 2">
            <a:extLst>
              <a:ext uri="{FF2B5EF4-FFF2-40B4-BE49-F238E27FC236}">
                <a16:creationId xmlns:a16="http://schemas.microsoft.com/office/drawing/2014/main" id="{B2C4EF8F-C921-FD3A-6049-319EF9236E01}"/>
              </a:ext>
            </a:extLst>
          </p:cNvPr>
          <p:cNvSpPr txBox="1"/>
          <p:nvPr/>
        </p:nvSpPr>
        <p:spPr>
          <a:xfrm>
            <a:off x="1928664" y="2908008"/>
            <a:ext cx="6275284" cy="923330"/>
          </a:xfrm>
          <a:prstGeom prst="rect">
            <a:avLst/>
          </a:prstGeom>
          <a:noFill/>
        </p:spPr>
        <p:txBody>
          <a:bodyPr wrap="square">
            <a:spAutoFit/>
          </a:bodyPr>
          <a:lstStyle/>
          <a:p>
            <a:pPr eaLnBrk="1" fontAlgn="auto" hangingPunct="1">
              <a:lnSpc>
                <a:spcPct val="90000"/>
              </a:lnSpc>
              <a:spcBef>
                <a:spcPts val="0"/>
              </a:spcBef>
              <a:spcAft>
                <a:spcPts val="0"/>
              </a:spcAft>
              <a:defRPr/>
            </a:pPr>
            <a:endParaRPr lang="de-DE" altLang="de-DE" sz="2000" kern="0" dirty="0">
              <a:solidFill>
                <a:srgbClr val="002C88"/>
              </a:solidFill>
              <a:latin typeface="+mn-lt"/>
              <a:cs typeface="Arial" panose="020B0604020202020204" pitchFamily="34" charset="0"/>
            </a:endParaRPr>
          </a:p>
          <a:p>
            <a:pPr eaLnBrk="1" fontAlgn="auto" hangingPunct="1">
              <a:lnSpc>
                <a:spcPct val="90000"/>
              </a:lnSpc>
              <a:spcBef>
                <a:spcPts val="0"/>
              </a:spcBef>
              <a:spcAft>
                <a:spcPts val="0"/>
              </a:spcAft>
              <a:defRPr/>
            </a:pPr>
            <a:r>
              <a:rPr lang="de-DE" altLang="de-DE" sz="2000" kern="0" dirty="0">
                <a:solidFill>
                  <a:srgbClr val="002C88"/>
                </a:solidFill>
                <a:latin typeface="+mn-lt"/>
                <a:cs typeface="Arial" panose="020B0604020202020204" pitchFamily="34" charset="0"/>
              </a:rPr>
              <a:t>In der Spalte </a:t>
            </a:r>
            <a:r>
              <a:rPr lang="de-DE" altLang="de-DE" sz="2000" b="1" kern="0" dirty="0">
                <a:solidFill>
                  <a:srgbClr val="002C88"/>
                </a:solidFill>
                <a:latin typeface="+mn-lt"/>
                <a:cs typeface="Arial" panose="020B0604020202020204" pitchFamily="34" charset="0"/>
              </a:rPr>
              <a:t>„Dress-Nr.“ </a:t>
            </a:r>
            <a:r>
              <a:rPr lang="de-DE" altLang="de-DE" sz="2000" kern="0" dirty="0">
                <a:solidFill>
                  <a:srgbClr val="002C88"/>
                </a:solidFill>
                <a:latin typeface="+mn-lt"/>
                <a:cs typeface="Arial" panose="020B0604020202020204" pitchFamily="34" charset="0"/>
              </a:rPr>
              <a:t>ist die</a:t>
            </a:r>
            <a:r>
              <a:rPr lang="de-DE" altLang="de-DE" sz="2000" kern="0" dirty="0">
                <a:solidFill>
                  <a:srgbClr val="FF0000"/>
                </a:solidFill>
                <a:latin typeface="+mn-lt"/>
                <a:cs typeface="Arial" panose="020B0604020202020204" pitchFamily="34" charset="0"/>
              </a:rPr>
              <a:t> </a:t>
            </a:r>
            <a:r>
              <a:rPr lang="de-DE" altLang="de-DE" sz="2000" b="1" kern="0" dirty="0">
                <a:solidFill>
                  <a:srgbClr val="002C88"/>
                </a:solidFill>
                <a:latin typeface="+mn-lt"/>
                <a:cs typeface="Arial" panose="020B0604020202020204" pitchFamily="34" charset="0"/>
              </a:rPr>
              <a:t>Rückennummer</a:t>
            </a:r>
            <a:r>
              <a:rPr lang="de-DE" altLang="de-DE" sz="2000" kern="0" dirty="0">
                <a:solidFill>
                  <a:srgbClr val="FF0000"/>
                </a:solidFill>
                <a:latin typeface="+mn-lt"/>
                <a:cs typeface="Arial" panose="020B0604020202020204" pitchFamily="34" charset="0"/>
              </a:rPr>
              <a:t> </a:t>
            </a:r>
            <a:r>
              <a:rPr lang="de-DE" altLang="de-DE" sz="2000" kern="0" dirty="0">
                <a:solidFill>
                  <a:srgbClr val="002C88"/>
                </a:solidFill>
                <a:latin typeface="+mn-lt"/>
                <a:cs typeface="Arial" panose="020B0604020202020204" pitchFamily="34" charset="0"/>
              </a:rPr>
              <a:t>des Spielers einzutragen, mit der er das Spiel bestreitet.</a:t>
            </a:r>
          </a:p>
        </p:txBody>
      </p:sp>
      <p:sp>
        <p:nvSpPr>
          <p:cNvPr id="4" name="Textfeld 3">
            <a:extLst>
              <a:ext uri="{FF2B5EF4-FFF2-40B4-BE49-F238E27FC236}">
                <a16:creationId xmlns:a16="http://schemas.microsoft.com/office/drawing/2014/main" id="{C1CD8B7A-83EC-D3A3-43E0-FDEB71297BF6}"/>
              </a:ext>
            </a:extLst>
          </p:cNvPr>
          <p:cNvSpPr txBox="1"/>
          <p:nvPr/>
        </p:nvSpPr>
        <p:spPr>
          <a:xfrm>
            <a:off x="1928664" y="1750929"/>
            <a:ext cx="6912768" cy="1200329"/>
          </a:xfrm>
          <a:prstGeom prst="rect">
            <a:avLst/>
          </a:prstGeom>
          <a:noFill/>
        </p:spPr>
        <p:txBody>
          <a:bodyPr wrap="square">
            <a:spAutoFit/>
          </a:bodyPr>
          <a:lstStyle/>
          <a:p>
            <a:pPr eaLnBrk="1" fontAlgn="auto" hangingPunct="1">
              <a:lnSpc>
                <a:spcPct val="90000"/>
              </a:lnSpc>
              <a:spcBef>
                <a:spcPts val="0"/>
              </a:spcBef>
              <a:spcAft>
                <a:spcPts val="0"/>
              </a:spcAft>
              <a:defRPr/>
            </a:pPr>
            <a:endParaRPr lang="de-DE" altLang="de-DE" sz="2000" dirty="0">
              <a:solidFill>
                <a:srgbClr val="002C88"/>
              </a:solidFill>
              <a:latin typeface="+mn-lt"/>
              <a:cs typeface="Arial" panose="020B0604020202020204" pitchFamily="34" charset="0"/>
            </a:endParaRPr>
          </a:p>
          <a:p>
            <a:pPr eaLnBrk="1" fontAlgn="auto" hangingPunct="1">
              <a:lnSpc>
                <a:spcPct val="90000"/>
              </a:lnSpc>
              <a:spcBef>
                <a:spcPts val="0"/>
              </a:spcBef>
              <a:spcAft>
                <a:spcPts val="0"/>
              </a:spcAft>
              <a:defRPr/>
            </a:pPr>
            <a:endParaRPr lang="de-DE" altLang="de-DE" sz="2000" dirty="0">
              <a:solidFill>
                <a:srgbClr val="002C88"/>
              </a:solidFill>
              <a:latin typeface="+mn-lt"/>
              <a:cs typeface="Arial" panose="020B0604020202020204" pitchFamily="34" charset="0"/>
            </a:endParaRPr>
          </a:p>
          <a:p>
            <a:pPr eaLnBrk="1" fontAlgn="auto" hangingPunct="1">
              <a:lnSpc>
                <a:spcPct val="90000"/>
              </a:lnSpc>
              <a:spcBef>
                <a:spcPts val="0"/>
              </a:spcBef>
              <a:spcAft>
                <a:spcPts val="0"/>
              </a:spcAft>
              <a:defRPr/>
            </a:pPr>
            <a:r>
              <a:rPr lang="de-DE" altLang="de-DE" sz="2000" dirty="0">
                <a:solidFill>
                  <a:srgbClr val="002C88"/>
                </a:solidFill>
                <a:latin typeface="+mn-lt"/>
                <a:cs typeface="Arial" panose="020B0604020202020204" pitchFamily="34" charset="0"/>
              </a:rPr>
              <a:t>In der Spalte </a:t>
            </a:r>
            <a:r>
              <a:rPr lang="de-DE" altLang="de-DE" sz="2000" b="1" dirty="0">
                <a:solidFill>
                  <a:srgbClr val="002C88"/>
                </a:solidFill>
                <a:latin typeface="+mn-lt"/>
                <a:cs typeface="Arial" panose="020B0604020202020204" pitchFamily="34" charset="0"/>
              </a:rPr>
              <a:t>„Position“</a:t>
            </a:r>
            <a:r>
              <a:rPr lang="de-DE" altLang="de-DE" sz="2000" dirty="0">
                <a:solidFill>
                  <a:srgbClr val="002C88"/>
                </a:solidFill>
                <a:latin typeface="+mn-lt"/>
                <a:cs typeface="Arial" panose="020B0604020202020204" pitchFamily="34" charset="0"/>
              </a:rPr>
              <a:t> tragen Sie bitte </a:t>
            </a:r>
            <a:r>
              <a:rPr lang="de-DE" altLang="de-DE" sz="2000" b="1" dirty="0">
                <a:solidFill>
                  <a:srgbClr val="002C88"/>
                </a:solidFill>
                <a:latin typeface="+mn-lt"/>
                <a:cs typeface="Arial" panose="020B0604020202020204" pitchFamily="34" charset="0"/>
              </a:rPr>
              <a:t>„T“ – „V“ oder „S“ </a:t>
            </a:r>
            <a:r>
              <a:rPr lang="de-DE" altLang="de-DE" sz="2000" dirty="0">
                <a:solidFill>
                  <a:srgbClr val="002C88"/>
                </a:solidFill>
                <a:latin typeface="+mn-lt"/>
                <a:cs typeface="Arial" panose="020B0604020202020204" pitchFamily="34" charset="0"/>
              </a:rPr>
              <a:t>ein.</a:t>
            </a:r>
          </a:p>
          <a:p>
            <a:pPr eaLnBrk="1" fontAlgn="auto" hangingPunct="1">
              <a:lnSpc>
                <a:spcPct val="90000"/>
              </a:lnSpc>
              <a:spcBef>
                <a:spcPts val="0"/>
              </a:spcBef>
              <a:spcAft>
                <a:spcPts val="0"/>
              </a:spcAft>
              <a:defRPr/>
            </a:pPr>
            <a:r>
              <a:rPr lang="de-DE" altLang="de-DE" sz="2000" dirty="0">
                <a:solidFill>
                  <a:srgbClr val="002C88"/>
                </a:solidFill>
                <a:latin typeface="+mn-lt"/>
                <a:cs typeface="Arial" panose="020B0604020202020204" pitchFamily="34" charset="0"/>
              </a:rPr>
              <a:t>    </a:t>
            </a:r>
          </a:p>
        </p:txBody>
      </p:sp>
      <p:sp>
        <p:nvSpPr>
          <p:cNvPr id="2" name="Textfeld 1">
            <a:extLst>
              <a:ext uri="{FF2B5EF4-FFF2-40B4-BE49-F238E27FC236}">
                <a16:creationId xmlns:a16="http://schemas.microsoft.com/office/drawing/2014/main" id="{0328AC3A-C15C-7C41-4E8F-BE721D18E04B}"/>
              </a:ext>
            </a:extLst>
          </p:cNvPr>
          <p:cNvSpPr txBox="1"/>
          <p:nvPr/>
        </p:nvSpPr>
        <p:spPr>
          <a:xfrm>
            <a:off x="1928664" y="4065087"/>
            <a:ext cx="6638479" cy="1200329"/>
          </a:xfrm>
          <a:prstGeom prst="rect">
            <a:avLst/>
          </a:prstGeom>
          <a:noFill/>
        </p:spPr>
        <p:txBody>
          <a:bodyPr wrap="square">
            <a:spAutoFit/>
          </a:bodyPr>
          <a:lstStyle/>
          <a:p>
            <a:pPr eaLnBrk="1" fontAlgn="auto" hangingPunct="1">
              <a:lnSpc>
                <a:spcPct val="90000"/>
              </a:lnSpc>
              <a:spcBef>
                <a:spcPts val="0"/>
              </a:spcBef>
              <a:spcAft>
                <a:spcPts val="0"/>
              </a:spcAft>
              <a:defRPr/>
            </a:pPr>
            <a:endParaRPr lang="de-DE" altLang="de-DE" sz="2000" kern="0" dirty="0">
              <a:solidFill>
                <a:srgbClr val="002C88"/>
              </a:solidFill>
              <a:latin typeface="+mn-lt"/>
              <a:cs typeface="Arial" panose="020B0604020202020204" pitchFamily="34" charset="0"/>
            </a:endParaRPr>
          </a:p>
          <a:p>
            <a:pPr eaLnBrk="1" fontAlgn="auto" hangingPunct="1">
              <a:lnSpc>
                <a:spcPct val="90000"/>
              </a:lnSpc>
              <a:spcBef>
                <a:spcPts val="0"/>
              </a:spcBef>
              <a:spcAft>
                <a:spcPts val="0"/>
              </a:spcAft>
              <a:defRPr/>
            </a:pPr>
            <a:r>
              <a:rPr lang="de-DE" altLang="de-DE" sz="2000" kern="0" dirty="0">
                <a:solidFill>
                  <a:srgbClr val="002C88"/>
                </a:solidFill>
                <a:latin typeface="+mn-lt"/>
                <a:cs typeface="Arial" panose="020B0604020202020204" pitchFamily="34" charset="0"/>
              </a:rPr>
              <a:t>Bei Benutzung eines Trikots mit einer </a:t>
            </a:r>
            <a:r>
              <a:rPr lang="de-DE" altLang="de-DE" sz="2000" b="1" kern="0" dirty="0">
                <a:solidFill>
                  <a:srgbClr val="002C88"/>
                </a:solidFill>
                <a:latin typeface="+mn-lt"/>
                <a:cs typeface="Arial" panose="020B0604020202020204" pitchFamily="34" charset="0"/>
              </a:rPr>
              <a:t>anderen Rückennummer</a:t>
            </a:r>
            <a:r>
              <a:rPr lang="de-DE" altLang="de-DE" sz="2000" kern="0" dirty="0">
                <a:solidFill>
                  <a:srgbClr val="002C88"/>
                </a:solidFill>
                <a:latin typeface="+mn-lt"/>
                <a:cs typeface="Arial" panose="020B0604020202020204" pitchFamily="34" charset="0"/>
              </a:rPr>
              <a:t> ist die im Onlineportal gemeldete Nummer in Klammern </a:t>
            </a:r>
            <a:r>
              <a:rPr lang="de-DE" altLang="de-DE" sz="2000" b="1" u="sng" kern="0" dirty="0">
                <a:solidFill>
                  <a:srgbClr val="002C88"/>
                </a:solidFill>
                <a:latin typeface="+mn-lt"/>
                <a:cs typeface="Arial" panose="020B0604020202020204" pitchFamily="34" charset="0"/>
              </a:rPr>
              <a:t>VOR</a:t>
            </a:r>
            <a:r>
              <a:rPr lang="de-DE" altLang="de-DE" sz="2000" kern="0" dirty="0">
                <a:solidFill>
                  <a:srgbClr val="002C88"/>
                </a:solidFill>
                <a:latin typeface="+mn-lt"/>
                <a:cs typeface="Arial" panose="020B0604020202020204" pitchFamily="34" charset="0"/>
              </a:rPr>
              <a:t> den Familiennamen des Spielers zu setzen.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01C11391-9A16-421D-9FEE-2D7532DEFEE1}"/>
              </a:ext>
            </a:extLst>
          </p:cNvPr>
          <p:cNvSpPr>
            <a:spLocks noGrp="1" noChangeArrowheads="1"/>
          </p:cNvSpPr>
          <p:nvPr>
            <p:ph type="title"/>
          </p:nvPr>
        </p:nvSpPr>
        <p:spPr>
          <a:xfrm>
            <a:off x="-87560" y="-99391"/>
            <a:ext cx="10081120" cy="1152128"/>
          </a:xfrm>
        </p:spPr>
        <p:txBody>
          <a:bodyPr rtlCol="0">
            <a:normAutofit/>
          </a:bodyPr>
          <a:lstStyle/>
          <a:p>
            <a:pPr algn="ctr" fontAlgn="auto">
              <a:spcAft>
                <a:spcPts val="0"/>
              </a:spcAft>
              <a:defRPr/>
            </a:pPr>
            <a:r>
              <a:rPr lang="de-DE" altLang="de-DE" sz="3400" b="1" dirty="0">
                <a:solidFill>
                  <a:srgbClr val="CD9730"/>
                </a:solidFill>
              </a:rPr>
              <a:t>Eintragung der Mannschaftsaufstellung </a:t>
            </a:r>
            <a:br>
              <a:rPr lang="de-DE" altLang="de-DE" sz="3400" b="1" dirty="0">
                <a:solidFill>
                  <a:srgbClr val="CD9730"/>
                </a:solidFill>
              </a:rPr>
            </a:br>
            <a:r>
              <a:rPr lang="de-DE" altLang="de-DE" sz="3400" b="1" dirty="0">
                <a:solidFill>
                  <a:srgbClr val="CD9730"/>
                </a:solidFill>
              </a:rPr>
              <a:t>im klassischen Spielbericht</a:t>
            </a:r>
          </a:p>
        </p:txBody>
      </p:sp>
      <p:sp>
        <p:nvSpPr>
          <p:cNvPr id="33795" name="Rectangle 3">
            <a:extLst>
              <a:ext uri="{FF2B5EF4-FFF2-40B4-BE49-F238E27FC236}">
                <a16:creationId xmlns:a16="http://schemas.microsoft.com/office/drawing/2014/main" id="{00ED0AEA-3549-B304-DAB5-32F0214E8BC0}"/>
              </a:ext>
            </a:extLst>
          </p:cNvPr>
          <p:cNvSpPr>
            <a:spLocks noGrp="1" noChangeArrowheads="1"/>
          </p:cNvSpPr>
          <p:nvPr>
            <p:ph idx="1"/>
          </p:nvPr>
        </p:nvSpPr>
        <p:spPr>
          <a:xfrm>
            <a:off x="1911350" y="2561284"/>
            <a:ext cx="6083300" cy="701675"/>
          </a:xfrm>
        </p:spPr>
        <p:txBody>
          <a:bodyPr rtlCol="0">
            <a:normAutofit/>
          </a:bodyPr>
          <a:lstStyle/>
          <a:p>
            <a:pPr marL="0" indent="0" fontAlgn="auto">
              <a:spcAft>
                <a:spcPts val="0"/>
              </a:spcAft>
              <a:buNone/>
              <a:defRPr/>
            </a:pPr>
            <a:r>
              <a:rPr lang="de-DE" altLang="de-DE" sz="2000" dirty="0">
                <a:solidFill>
                  <a:srgbClr val="002C88"/>
                </a:solidFill>
                <a:cs typeface="Arial" panose="020B0604020202020204" pitchFamily="34" charset="0"/>
              </a:rPr>
              <a:t>Die Pass-Nummern der Spieler tragen Sie in die Spalte „</a:t>
            </a:r>
            <a:r>
              <a:rPr lang="de-DE" altLang="de-DE" sz="2000" b="1" dirty="0">
                <a:solidFill>
                  <a:srgbClr val="002C88"/>
                </a:solidFill>
                <a:cs typeface="Arial" panose="020B0604020202020204" pitchFamily="34" charset="0"/>
              </a:rPr>
              <a:t>Pass-Nr</a:t>
            </a:r>
            <a:r>
              <a:rPr lang="de-DE" altLang="de-DE" sz="2000" dirty="0">
                <a:solidFill>
                  <a:srgbClr val="002C88"/>
                </a:solidFill>
                <a:cs typeface="Arial" panose="020B0604020202020204" pitchFamily="34" charset="0"/>
              </a:rPr>
              <a:t>.“ ein.</a:t>
            </a:r>
          </a:p>
        </p:txBody>
      </p:sp>
      <p:sp>
        <p:nvSpPr>
          <p:cNvPr id="2" name="Textfeld 1">
            <a:extLst>
              <a:ext uri="{FF2B5EF4-FFF2-40B4-BE49-F238E27FC236}">
                <a16:creationId xmlns:a16="http://schemas.microsoft.com/office/drawing/2014/main" id="{7A88D5F5-CBCA-A768-6C6A-B348803DCD67}"/>
              </a:ext>
            </a:extLst>
          </p:cNvPr>
          <p:cNvSpPr txBox="1"/>
          <p:nvPr/>
        </p:nvSpPr>
        <p:spPr>
          <a:xfrm>
            <a:off x="1909763" y="1628800"/>
            <a:ext cx="6146800" cy="646331"/>
          </a:xfrm>
          <a:prstGeom prst="rect">
            <a:avLst/>
          </a:prstGeom>
          <a:noFill/>
        </p:spPr>
        <p:txBody>
          <a:bodyPr>
            <a:spAutoFit/>
          </a:bodyPr>
          <a:lstStyle/>
          <a:p>
            <a:pPr eaLnBrk="1" fontAlgn="auto" hangingPunct="1">
              <a:lnSpc>
                <a:spcPct val="90000"/>
              </a:lnSpc>
              <a:spcBef>
                <a:spcPts val="0"/>
              </a:spcBef>
              <a:spcAft>
                <a:spcPts val="0"/>
              </a:spcAft>
              <a:defRPr/>
            </a:pPr>
            <a:r>
              <a:rPr lang="de-DE" altLang="de-DE" sz="2000" kern="0" dirty="0">
                <a:solidFill>
                  <a:srgbClr val="002C88"/>
                </a:solidFill>
                <a:latin typeface="+mn-lt"/>
                <a:cs typeface="Arial" panose="020B0604020202020204" pitchFamily="34" charset="0"/>
              </a:rPr>
              <a:t>In der Spalte </a:t>
            </a:r>
            <a:r>
              <a:rPr lang="de-DE" altLang="de-DE" sz="2000" b="1" kern="0" dirty="0">
                <a:solidFill>
                  <a:srgbClr val="002C88"/>
                </a:solidFill>
                <a:latin typeface="+mn-lt"/>
                <a:cs typeface="Arial" panose="020B0604020202020204" pitchFamily="34" charset="0"/>
              </a:rPr>
              <a:t>„Name, Vorname“ </a:t>
            </a:r>
            <a:r>
              <a:rPr lang="de-DE" altLang="de-DE" sz="2000" kern="0" dirty="0">
                <a:solidFill>
                  <a:srgbClr val="002C88"/>
                </a:solidFill>
                <a:latin typeface="+mn-lt"/>
                <a:cs typeface="Arial" panose="020B0604020202020204" pitchFamily="34" charset="0"/>
              </a:rPr>
              <a:t>sind in der Reihenfolge</a:t>
            </a:r>
            <a:r>
              <a:rPr lang="de-DE" altLang="de-DE" sz="2000" b="1" kern="0" dirty="0">
                <a:solidFill>
                  <a:srgbClr val="002C88"/>
                </a:solidFill>
                <a:latin typeface="+mn-lt"/>
                <a:cs typeface="Arial" panose="020B0604020202020204" pitchFamily="34" charset="0"/>
              </a:rPr>
              <a:t> Familienname und dann Vorname</a:t>
            </a:r>
            <a:r>
              <a:rPr lang="de-DE" altLang="de-DE" sz="2000" kern="0" dirty="0">
                <a:solidFill>
                  <a:srgbClr val="002C88"/>
                </a:solidFill>
                <a:latin typeface="+mn-lt"/>
                <a:cs typeface="Arial" panose="020B0604020202020204" pitchFamily="34" charset="0"/>
              </a:rPr>
              <a:t> einzutragen. </a:t>
            </a:r>
          </a:p>
        </p:txBody>
      </p:sp>
      <p:sp>
        <p:nvSpPr>
          <p:cNvPr id="4" name="Rectangle 3">
            <a:extLst>
              <a:ext uri="{FF2B5EF4-FFF2-40B4-BE49-F238E27FC236}">
                <a16:creationId xmlns:a16="http://schemas.microsoft.com/office/drawing/2014/main" id="{46186F22-61B2-DA55-717A-D07EB1A2FFE2}"/>
              </a:ext>
            </a:extLst>
          </p:cNvPr>
          <p:cNvSpPr txBox="1">
            <a:spLocks noChangeArrowheads="1"/>
          </p:cNvSpPr>
          <p:nvPr/>
        </p:nvSpPr>
        <p:spPr bwMode="auto">
          <a:xfrm>
            <a:off x="1868488" y="3549112"/>
            <a:ext cx="6618287" cy="703262"/>
          </a:xfrm>
          <a:prstGeom prst="rect">
            <a:avLst/>
          </a:prstGeom>
          <a:noFill/>
          <a:ln>
            <a:noFill/>
          </a:ln>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lnSpc>
                <a:spcPct val="90000"/>
              </a:lnSpc>
              <a:buNone/>
              <a:defRPr/>
            </a:pPr>
            <a:r>
              <a:rPr lang="de-DE" altLang="de-DE" sz="2000" kern="0" dirty="0">
                <a:solidFill>
                  <a:srgbClr val="002C88"/>
                </a:solidFill>
                <a:cs typeface="Arial" panose="020B0604020202020204" pitchFamily="34" charset="0"/>
              </a:rPr>
              <a:t>Der Kapitän mit einem „</a:t>
            </a:r>
            <a:r>
              <a:rPr lang="de-DE" altLang="de-DE" sz="2000" b="1" kern="0" dirty="0">
                <a:solidFill>
                  <a:srgbClr val="002C88"/>
                </a:solidFill>
                <a:cs typeface="Arial" panose="020B0604020202020204" pitchFamily="34" charset="0"/>
              </a:rPr>
              <a:t>C</a:t>
            </a:r>
            <a:r>
              <a:rPr lang="de-DE" altLang="de-DE" sz="2000" kern="0" dirty="0">
                <a:solidFill>
                  <a:srgbClr val="002C88"/>
                </a:solidFill>
                <a:cs typeface="Arial" panose="020B0604020202020204" pitchFamily="34" charset="0"/>
              </a:rPr>
              <a:t>“ und die Assistenten mit einem „</a:t>
            </a:r>
            <a:r>
              <a:rPr lang="de-DE" altLang="de-DE" sz="2000" b="1" kern="0" dirty="0">
                <a:solidFill>
                  <a:srgbClr val="002C88"/>
                </a:solidFill>
                <a:cs typeface="Arial" panose="020B0604020202020204" pitchFamily="34" charset="0"/>
              </a:rPr>
              <a:t>A</a:t>
            </a:r>
            <a:r>
              <a:rPr lang="de-DE" altLang="de-DE" sz="2000" kern="0" dirty="0">
                <a:solidFill>
                  <a:srgbClr val="002C88"/>
                </a:solidFill>
                <a:cs typeface="Arial" panose="020B0604020202020204" pitchFamily="34" charset="0"/>
              </a:rPr>
              <a:t>“ sind hinter dem Spielernamen zu benennen. </a:t>
            </a:r>
          </a:p>
        </p:txBody>
      </p:sp>
      <p:sp>
        <p:nvSpPr>
          <p:cNvPr id="6" name="Textfeld 5">
            <a:extLst>
              <a:ext uri="{FF2B5EF4-FFF2-40B4-BE49-F238E27FC236}">
                <a16:creationId xmlns:a16="http://schemas.microsoft.com/office/drawing/2014/main" id="{EFE792B6-B5E6-A6CA-428A-B2025B646EF1}"/>
              </a:ext>
            </a:extLst>
          </p:cNvPr>
          <p:cNvSpPr txBox="1">
            <a:spLocks noChangeArrowheads="1"/>
          </p:cNvSpPr>
          <p:nvPr/>
        </p:nvSpPr>
        <p:spPr bwMode="auto">
          <a:xfrm>
            <a:off x="1868488" y="4510692"/>
            <a:ext cx="6686550" cy="1015663"/>
          </a:xfrm>
          <a:prstGeom prst="rect">
            <a:avLst/>
          </a:prstGeom>
          <a:noFill/>
          <a:ln>
            <a:noFill/>
          </a:ln>
        </p:spPr>
        <p:txBody>
          <a:bodyPr>
            <a:spAutoFit/>
          </a:bodyPr>
          <a:lstStyle>
            <a:lvl1pPr marL="342900" indent="-3429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indent="0" eaLnBrk="1" hangingPunct="1">
              <a:defRPr/>
            </a:pPr>
            <a:r>
              <a:rPr lang="de-DE" altLang="de-DE" sz="2000" dirty="0">
                <a:solidFill>
                  <a:srgbClr val="002C88"/>
                </a:solidFill>
                <a:latin typeface="+mn-lt"/>
              </a:rPr>
              <a:t>Tragen Sie das </a:t>
            </a:r>
            <a:r>
              <a:rPr lang="de-DE" altLang="de-DE" sz="2000" b="1" dirty="0">
                <a:solidFill>
                  <a:srgbClr val="002C88"/>
                </a:solidFill>
                <a:latin typeface="+mn-lt"/>
              </a:rPr>
              <a:t>Datum der Werbegenehmigung</a:t>
            </a:r>
            <a:r>
              <a:rPr lang="de-DE" altLang="de-DE" sz="2000" dirty="0">
                <a:solidFill>
                  <a:srgbClr val="002C88"/>
                </a:solidFill>
                <a:latin typeface="+mn-lt"/>
              </a:rPr>
              <a:t> für Ausrüstungsgegenstände und Eiswerbung ein, sofern entsprechende Genehmigungen vorhanden sind.</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a:extLst>
              <a:ext uri="{FF2B5EF4-FFF2-40B4-BE49-F238E27FC236}">
                <a16:creationId xmlns:a16="http://schemas.microsoft.com/office/drawing/2014/main" id="{C8A92440-F4AF-4939-5C93-CF2E092F398D}"/>
              </a:ext>
            </a:extLst>
          </p:cNvPr>
          <p:cNvSpPr>
            <a:spLocks noGrp="1" noChangeArrowheads="1"/>
          </p:cNvSpPr>
          <p:nvPr>
            <p:ph type="title"/>
          </p:nvPr>
        </p:nvSpPr>
        <p:spPr>
          <a:xfrm>
            <a:off x="-87560" y="-99392"/>
            <a:ext cx="10081120" cy="1152128"/>
          </a:xfrm>
        </p:spPr>
        <p:txBody>
          <a:bodyPr rtlCol="0">
            <a:normAutofit/>
          </a:bodyPr>
          <a:lstStyle/>
          <a:p>
            <a:pPr algn="ctr" fontAlgn="auto">
              <a:spcAft>
                <a:spcPts val="0"/>
              </a:spcAft>
              <a:defRPr/>
            </a:pPr>
            <a:r>
              <a:rPr lang="de-DE" altLang="de-DE" sz="3400" b="1" dirty="0">
                <a:solidFill>
                  <a:srgbClr val="CD9730"/>
                </a:solidFill>
              </a:rPr>
              <a:t>Eintragung der Mannschaftsaufstellung </a:t>
            </a:r>
            <a:br>
              <a:rPr lang="de-DE" altLang="de-DE" sz="3400" b="1" dirty="0">
                <a:solidFill>
                  <a:srgbClr val="CD9730"/>
                </a:solidFill>
              </a:rPr>
            </a:br>
            <a:r>
              <a:rPr lang="de-DE" altLang="de-DE" sz="3400" b="1" dirty="0">
                <a:solidFill>
                  <a:srgbClr val="CD9730"/>
                </a:solidFill>
              </a:rPr>
              <a:t>im klassischen Spielbericht</a:t>
            </a:r>
          </a:p>
        </p:txBody>
      </p:sp>
      <p:sp>
        <p:nvSpPr>
          <p:cNvPr id="29699" name="Rectangle 3">
            <a:extLst>
              <a:ext uri="{FF2B5EF4-FFF2-40B4-BE49-F238E27FC236}">
                <a16:creationId xmlns:a16="http://schemas.microsoft.com/office/drawing/2014/main" id="{081A5F64-7B34-5C54-BA75-7AFFC7736A83}"/>
              </a:ext>
            </a:extLst>
          </p:cNvPr>
          <p:cNvSpPr>
            <a:spLocks noGrp="1" noChangeArrowheads="1"/>
          </p:cNvSpPr>
          <p:nvPr>
            <p:ph idx="1"/>
          </p:nvPr>
        </p:nvSpPr>
        <p:spPr>
          <a:xfrm>
            <a:off x="1504949" y="2200275"/>
            <a:ext cx="6781801" cy="1023938"/>
          </a:xfrm>
        </p:spPr>
        <p:txBody>
          <a:bodyPr rtlCol="0">
            <a:normAutofit/>
          </a:bodyPr>
          <a:lstStyle/>
          <a:p>
            <a:pPr marL="0" indent="0" fontAlgn="auto">
              <a:spcAft>
                <a:spcPts val="0"/>
              </a:spcAft>
              <a:buNone/>
              <a:defRPr/>
            </a:pPr>
            <a:r>
              <a:rPr lang="de-DE" altLang="de-DE" sz="2000" dirty="0">
                <a:solidFill>
                  <a:srgbClr val="002C88"/>
                </a:solidFill>
                <a:cs typeface="Arial" panose="020B0604020202020204" pitchFamily="34" charset="0"/>
              </a:rPr>
              <a:t>Kann ein Spielerpass nicht vorgelegt werden, so ist der Spieler dennoch spielberechtigt. Unter Pass-Nr. ist ein „</a:t>
            </a:r>
            <a:r>
              <a:rPr lang="de-DE" altLang="de-DE" sz="2000" b="1" dirty="0">
                <a:solidFill>
                  <a:srgbClr val="002C88"/>
                </a:solidFill>
                <a:cs typeface="Arial" panose="020B0604020202020204" pitchFamily="34" charset="0"/>
              </a:rPr>
              <a:t>X</a:t>
            </a:r>
            <a:r>
              <a:rPr lang="de-DE" altLang="de-DE" sz="2000" dirty="0">
                <a:solidFill>
                  <a:srgbClr val="002C88"/>
                </a:solidFill>
                <a:cs typeface="Arial" panose="020B0604020202020204" pitchFamily="34" charset="0"/>
              </a:rPr>
              <a:t>“ einzutragen.</a:t>
            </a:r>
          </a:p>
        </p:txBody>
      </p:sp>
      <p:sp>
        <p:nvSpPr>
          <p:cNvPr id="3" name="Textfeld 2">
            <a:extLst>
              <a:ext uri="{FF2B5EF4-FFF2-40B4-BE49-F238E27FC236}">
                <a16:creationId xmlns:a16="http://schemas.microsoft.com/office/drawing/2014/main" id="{B11A6583-019D-13A3-D8E9-71F29E73BA50}"/>
              </a:ext>
            </a:extLst>
          </p:cNvPr>
          <p:cNvSpPr txBox="1">
            <a:spLocks noChangeArrowheads="1"/>
          </p:cNvSpPr>
          <p:nvPr/>
        </p:nvSpPr>
        <p:spPr bwMode="auto">
          <a:xfrm>
            <a:off x="1504949" y="3429000"/>
            <a:ext cx="6477001" cy="400110"/>
          </a:xfrm>
          <a:prstGeom prst="rect">
            <a:avLst/>
          </a:prstGeom>
          <a:noFill/>
          <a:ln>
            <a:noFill/>
          </a:ln>
        </p:spPr>
        <p:txBody>
          <a:bodyPr wrap="square">
            <a:spAutoFit/>
          </a:bodyPr>
          <a:lstStyle>
            <a:lvl1pPr marL="285750" indent="-2857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indent="0" eaLnBrk="1" hangingPunct="1">
              <a:defRPr/>
            </a:pPr>
            <a:r>
              <a:rPr lang="de-DE" altLang="de-DE" sz="2000" dirty="0">
                <a:solidFill>
                  <a:srgbClr val="002C88"/>
                </a:solidFill>
                <a:latin typeface="+mn-lt"/>
              </a:rPr>
              <a:t>Außerdem ist eine Zusatzmeldung zu erstellen.</a:t>
            </a:r>
          </a:p>
        </p:txBody>
      </p:sp>
      <p:sp>
        <p:nvSpPr>
          <p:cNvPr id="4" name="Textfeld 3">
            <a:extLst>
              <a:ext uri="{FF2B5EF4-FFF2-40B4-BE49-F238E27FC236}">
                <a16:creationId xmlns:a16="http://schemas.microsoft.com/office/drawing/2014/main" id="{31A8B28D-07E6-9FF4-3C13-C12AD3CB73E2}"/>
              </a:ext>
            </a:extLst>
          </p:cNvPr>
          <p:cNvSpPr txBox="1"/>
          <p:nvPr/>
        </p:nvSpPr>
        <p:spPr>
          <a:xfrm>
            <a:off x="1504949" y="4371752"/>
            <a:ext cx="6677025" cy="1015663"/>
          </a:xfrm>
          <a:prstGeom prst="rect">
            <a:avLst/>
          </a:prstGeom>
          <a:noFill/>
        </p:spPr>
        <p:txBody>
          <a:bodyPr wrap="square">
            <a:spAutoFit/>
          </a:bodyPr>
          <a:lstStyle/>
          <a:p>
            <a:pPr eaLnBrk="1" fontAlgn="auto" hangingPunct="1">
              <a:spcBef>
                <a:spcPts val="0"/>
              </a:spcBef>
              <a:spcAft>
                <a:spcPts val="0"/>
              </a:spcAft>
              <a:defRPr/>
            </a:pPr>
            <a:r>
              <a:rPr lang="de-DE" altLang="de-DE" sz="2000" dirty="0">
                <a:solidFill>
                  <a:srgbClr val="002C88"/>
                </a:solidFill>
                <a:effectLst>
                  <a:outerShdw blurRad="38100" dist="38100" dir="2700000" algn="tl">
                    <a:srgbClr val="000000">
                      <a:alpha val="43137"/>
                    </a:srgbClr>
                  </a:outerShdw>
                </a:effectLst>
                <a:latin typeface="+mn-lt"/>
                <a:cs typeface="Arial" panose="020B0604020202020204" pitchFamily="34" charset="0"/>
              </a:rPr>
              <a:t>Diese Zusatzmeldung ist den Schiedsrichtern mit den  Unterschriften beider Mannschaftsführer dem Spielbericht vor dem Spiel vorzulegen.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FC28E247-03AC-0D1D-A1CB-7BAD64F825C9}"/>
              </a:ext>
            </a:extLst>
          </p:cNvPr>
          <p:cNvSpPr>
            <a:spLocks noGrp="1" noChangeArrowheads="1"/>
          </p:cNvSpPr>
          <p:nvPr>
            <p:ph type="title"/>
          </p:nvPr>
        </p:nvSpPr>
        <p:spPr>
          <a:xfrm>
            <a:off x="-87560" y="-99392"/>
            <a:ext cx="10081120" cy="1224136"/>
          </a:xfrm>
        </p:spPr>
        <p:txBody>
          <a:bodyPr rtlCol="0">
            <a:normAutofit/>
          </a:bodyPr>
          <a:lstStyle/>
          <a:p>
            <a:pPr algn="ctr" fontAlgn="auto">
              <a:spcAft>
                <a:spcPts val="0"/>
              </a:spcAft>
              <a:defRPr/>
            </a:pPr>
            <a:r>
              <a:rPr lang="de-DE" altLang="de-DE" sz="3400" b="1" dirty="0">
                <a:solidFill>
                  <a:srgbClr val="CD9730"/>
                </a:solidFill>
              </a:rPr>
              <a:t>Die Zusatzmeldung vor dem Spiel</a:t>
            </a:r>
          </a:p>
        </p:txBody>
      </p:sp>
      <p:pic>
        <p:nvPicPr>
          <p:cNvPr id="52227" name="Picture 3" descr="Zusatzmeldung -Fehlender Spielerpass-">
            <a:extLst>
              <a:ext uri="{FF2B5EF4-FFF2-40B4-BE49-F238E27FC236}">
                <a16:creationId xmlns:a16="http://schemas.microsoft.com/office/drawing/2014/main" id="{2ACDD452-CBC6-7498-3361-7830983348E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38250" y="1124744"/>
            <a:ext cx="3590925" cy="526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28" name="WordArt 4">
            <a:extLst>
              <a:ext uri="{FF2B5EF4-FFF2-40B4-BE49-F238E27FC236}">
                <a16:creationId xmlns:a16="http://schemas.microsoft.com/office/drawing/2014/main" id="{430ED236-6C5F-66E8-B0D7-55846FCE4EA3}"/>
              </a:ext>
            </a:extLst>
          </p:cNvPr>
          <p:cNvSpPr>
            <a:spLocks noChangeArrowheads="1" noChangeShapeType="1" noTextEdit="1"/>
          </p:cNvSpPr>
          <p:nvPr/>
        </p:nvSpPr>
        <p:spPr bwMode="auto">
          <a:xfrm>
            <a:off x="5084763" y="2155825"/>
            <a:ext cx="225425" cy="403225"/>
          </a:xfrm>
          <a:prstGeom prst="rect">
            <a:avLst/>
          </a:prstGeom>
        </p:spPr>
        <p:txBody>
          <a:bodyPr wrap="none" fromWordArt="1">
            <a:prstTxWarp prst="textPlain">
              <a:avLst>
                <a:gd name="adj" fmla="val 50000"/>
              </a:avLst>
            </a:prstTxWarp>
          </a:bodyPr>
          <a:lstStyle/>
          <a:p>
            <a:pPr algn="ctr"/>
            <a:r>
              <a:rPr lang="de-DE" sz="2275" kern="10" dirty="0">
                <a:ln w="12700">
                  <a:solidFill>
                    <a:srgbClr val="3333CC"/>
                  </a:solidFill>
                  <a:round/>
                  <a:headEnd/>
                  <a:tailEnd/>
                </a:ln>
                <a:solidFill>
                  <a:srgbClr val="B2B2B2">
                    <a:alpha val="50195"/>
                  </a:srgbClr>
                </a:solidFill>
                <a:effectLst>
                  <a:outerShdw dist="45791" dir="2021404" algn="ctr" rotWithShape="0">
                    <a:srgbClr val="9999FF"/>
                  </a:outerShdw>
                </a:effectLst>
                <a:latin typeface="Arial Black" panose="020B0604020202020204" pitchFamily="34" charset="0"/>
                <a:cs typeface="Arial Black" panose="020B0604020202020204" pitchFamily="34" charset="0"/>
              </a:rPr>
              <a:t>X</a:t>
            </a:r>
          </a:p>
        </p:txBody>
      </p:sp>
      <p:sp>
        <p:nvSpPr>
          <p:cNvPr id="39941" name="Text Box 5">
            <a:extLst>
              <a:ext uri="{FF2B5EF4-FFF2-40B4-BE49-F238E27FC236}">
                <a16:creationId xmlns:a16="http://schemas.microsoft.com/office/drawing/2014/main" id="{C56C3641-DEC8-DBBA-95B4-1808C91D016D}"/>
              </a:ext>
            </a:extLst>
          </p:cNvPr>
          <p:cNvSpPr txBox="1">
            <a:spLocks noChangeArrowheads="1"/>
          </p:cNvSpPr>
          <p:nvPr/>
        </p:nvSpPr>
        <p:spPr bwMode="auto">
          <a:xfrm>
            <a:off x="5459413" y="2187575"/>
            <a:ext cx="2924175" cy="400110"/>
          </a:xfrm>
          <a:prstGeom prst="rect">
            <a:avLst/>
          </a:prstGeom>
          <a:noFill/>
          <a:ln>
            <a:noFill/>
          </a:ln>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ct val="50000"/>
              </a:spcBef>
              <a:defRPr/>
            </a:pPr>
            <a:r>
              <a:rPr lang="de-DE" altLang="de-DE" sz="2000" dirty="0">
                <a:solidFill>
                  <a:srgbClr val="002C88"/>
                </a:solidFill>
                <a:latin typeface="+mn-lt"/>
              </a:rPr>
              <a:t>Fehlende Spielerpässe</a:t>
            </a:r>
          </a:p>
        </p:txBody>
      </p:sp>
      <p:sp>
        <p:nvSpPr>
          <p:cNvPr id="50182" name="Text Box 6">
            <a:extLst>
              <a:ext uri="{FF2B5EF4-FFF2-40B4-BE49-F238E27FC236}">
                <a16:creationId xmlns:a16="http://schemas.microsoft.com/office/drawing/2014/main" id="{9F94BAB1-B363-74AD-6DA2-D4C212D3C4B1}"/>
              </a:ext>
            </a:extLst>
          </p:cNvPr>
          <p:cNvSpPr txBox="1">
            <a:spLocks noChangeArrowheads="1"/>
          </p:cNvSpPr>
          <p:nvPr/>
        </p:nvSpPr>
        <p:spPr bwMode="auto">
          <a:xfrm>
            <a:off x="5232729" y="2770461"/>
            <a:ext cx="3333750" cy="861774"/>
          </a:xfrm>
          <a:prstGeom prst="rect">
            <a:avLst/>
          </a:prstGeom>
          <a:noFill/>
          <a:ln>
            <a:noFill/>
          </a:ln>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fontAlgn="auto" hangingPunct="1">
              <a:spcBef>
                <a:spcPct val="50000"/>
              </a:spcBef>
              <a:spcAft>
                <a:spcPts val="0"/>
              </a:spcAft>
              <a:buFontTx/>
              <a:buNone/>
              <a:defRPr/>
            </a:pPr>
            <a:r>
              <a:rPr lang="de-DE" altLang="de-DE" sz="2000" i="1" dirty="0">
                <a:solidFill>
                  <a:srgbClr val="002C88"/>
                </a:solidFill>
                <a:latin typeface="+mn-lt"/>
              </a:rPr>
              <a:t>Name, Vorname    geb. am </a:t>
            </a:r>
          </a:p>
          <a:p>
            <a:pPr eaLnBrk="1" fontAlgn="auto" hangingPunct="1">
              <a:spcBef>
                <a:spcPct val="50000"/>
              </a:spcBef>
              <a:spcAft>
                <a:spcPts val="0"/>
              </a:spcAft>
              <a:buFontTx/>
              <a:buNone/>
              <a:defRPr/>
            </a:pPr>
            <a:r>
              <a:rPr lang="de-DE" altLang="de-DE" sz="2000" i="1" dirty="0">
                <a:solidFill>
                  <a:srgbClr val="002C88"/>
                </a:solidFill>
                <a:latin typeface="+mn-lt"/>
              </a:rPr>
              <a:t>Pass Nr. 	        	Verein</a:t>
            </a:r>
          </a:p>
        </p:txBody>
      </p:sp>
      <p:sp>
        <p:nvSpPr>
          <p:cNvPr id="50183" name="Text Box 7">
            <a:extLst>
              <a:ext uri="{FF2B5EF4-FFF2-40B4-BE49-F238E27FC236}">
                <a16:creationId xmlns:a16="http://schemas.microsoft.com/office/drawing/2014/main" id="{60C16649-C84F-6E12-BBAA-F1AF20954C55}"/>
              </a:ext>
            </a:extLst>
          </p:cNvPr>
          <p:cNvSpPr txBox="1">
            <a:spLocks noChangeArrowheads="1"/>
          </p:cNvSpPr>
          <p:nvPr/>
        </p:nvSpPr>
        <p:spPr bwMode="auto">
          <a:xfrm>
            <a:off x="5232729" y="3890720"/>
            <a:ext cx="3859212" cy="2092881"/>
          </a:xfrm>
          <a:prstGeom prst="rect">
            <a:avLst/>
          </a:prstGeom>
          <a:noFill/>
          <a:ln>
            <a:noFill/>
          </a:ln>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fontAlgn="auto" hangingPunct="1">
              <a:spcBef>
                <a:spcPct val="50000"/>
              </a:spcBef>
              <a:spcAft>
                <a:spcPts val="0"/>
              </a:spcAft>
              <a:buFontTx/>
              <a:buNone/>
              <a:defRPr/>
            </a:pPr>
            <a:r>
              <a:rPr lang="de-DE" altLang="de-DE" sz="2000" u="sng" dirty="0">
                <a:solidFill>
                  <a:srgbClr val="002C88"/>
                </a:solidFill>
                <a:latin typeface="+mn-lt"/>
              </a:rPr>
              <a:t>Begründung:</a:t>
            </a:r>
          </a:p>
          <a:p>
            <a:pPr eaLnBrk="1" hangingPunct="1">
              <a:spcBef>
                <a:spcPct val="50000"/>
              </a:spcBef>
              <a:buFontTx/>
              <a:buNone/>
              <a:defRPr/>
            </a:pPr>
            <a:r>
              <a:rPr lang="de-DE" sz="2000" b="1" i="1" dirty="0">
                <a:solidFill>
                  <a:srgbClr val="002C88"/>
                </a:solidFill>
                <a:latin typeface="+mn-lt"/>
                <a:ea typeface="Calibri" panose="020F0502020204030204" pitchFamily="34" charset="0"/>
              </a:rPr>
              <a:t>O.g. Spieler ist nach Artikel 53 SpO lt. Mannschaftsführer (Name) spielberechtig und hat sich mit Lichtbildausweis / Führerschein ausgewiesen </a:t>
            </a:r>
            <a:endParaRPr lang="de-DE" altLang="de-DE" sz="2000" i="1" dirty="0">
              <a:solidFill>
                <a:srgbClr val="002C88"/>
              </a:solidFill>
              <a:latin typeface="+mn-l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el 1">
            <a:extLst>
              <a:ext uri="{FF2B5EF4-FFF2-40B4-BE49-F238E27FC236}">
                <a16:creationId xmlns:a16="http://schemas.microsoft.com/office/drawing/2014/main" id="{10886F36-6A64-D7B7-CAE6-324DC47FC1B5}"/>
              </a:ext>
            </a:extLst>
          </p:cNvPr>
          <p:cNvSpPr>
            <a:spLocks noGrp="1" noChangeArrowheads="1"/>
          </p:cNvSpPr>
          <p:nvPr>
            <p:ph type="title"/>
          </p:nvPr>
        </p:nvSpPr>
        <p:spPr>
          <a:xfrm>
            <a:off x="-87560" y="-99392"/>
            <a:ext cx="10081120" cy="1152128"/>
          </a:xfrm>
        </p:spPr>
        <p:txBody>
          <a:bodyPr rtlCol="0">
            <a:normAutofit/>
          </a:bodyPr>
          <a:lstStyle/>
          <a:p>
            <a:pPr algn="ctr" fontAlgn="auto">
              <a:spcAft>
                <a:spcPts val="0"/>
              </a:spcAft>
              <a:defRPr/>
            </a:pPr>
            <a:r>
              <a:rPr lang="de-DE" altLang="de-DE" sz="3400" b="1" dirty="0">
                <a:solidFill>
                  <a:srgbClr val="CD9730"/>
                </a:solidFill>
              </a:rPr>
              <a:t>Die Zusatzmeldung</a:t>
            </a:r>
            <a:endParaRPr lang="de-DE" altLang="de-DE" sz="3400" dirty="0">
              <a:solidFill>
                <a:srgbClr val="CD9730"/>
              </a:solidFill>
            </a:endParaRPr>
          </a:p>
        </p:txBody>
      </p:sp>
      <p:graphicFrame>
        <p:nvGraphicFramePr>
          <p:cNvPr id="53251" name="Objekt 1">
            <a:extLst>
              <a:ext uri="{FF2B5EF4-FFF2-40B4-BE49-F238E27FC236}">
                <a16:creationId xmlns:a16="http://schemas.microsoft.com/office/drawing/2014/main" id="{08D59466-2A6B-9B74-E7A2-9805842678D0}"/>
              </a:ext>
            </a:extLst>
          </p:cNvPr>
          <p:cNvGraphicFramePr>
            <a:graphicFrameLocks noChangeAspect="1"/>
          </p:cNvGraphicFramePr>
          <p:nvPr>
            <p:extLst>
              <p:ext uri="{D42A27DB-BD31-4B8C-83A1-F6EECF244321}">
                <p14:modId xmlns:p14="http://schemas.microsoft.com/office/powerpoint/2010/main" val="2044229391"/>
              </p:ext>
            </p:extLst>
          </p:nvPr>
        </p:nvGraphicFramePr>
        <p:xfrm>
          <a:off x="3043488" y="1052736"/>
          <a:ext cx="3819023" cy="5400599"/>
        </p:xfrm>
        <a:graphic>
          <a:graphicData uri="http://schemas.openxmlformats.org/presentationml/2006/ole">
            <mc:AlternateContent xmlns:mc="http://schemas.openxmlformats.org/markup-compatibility/2006">
              <mc:Choice xmlns:v="urn:schemas-microsoft-com:vml" Requires="v">
                <p:oleObj name="Acrobat Document" r:id="rId2" imgW="3848100" imgH="5461000" progId="Acrobat.Document.DC">
                  <p:embed/>
                </p:oleObj>
              </mc:Choice>
              <mc:Fallback>
                <p:oleObj name="Acrobat Document" r:id="rId2" imgW="3848100" imgH="5461000" progId="Acrobat.Document.DC">
                  <p:embed/>
                  <p:pic>
                    <p:nvPicPr>
                      <p:cNvPr id="53251" name="Objekt 1">
                        <a:extLst>
                          <a:ext uri="{FF2B5EF4-FFF2-40B4-BE49-F238E27FC236}">
                            <a16:creationId xmlns:a16="http://schemas.microsoft.com/office/drawing/2014/main" id="{08D59466-2A6B-9B74-E7A2-9805842678D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3488" y="1052736"/>
                        <a:ext cx="3819023" cy="5400599"/>
                      </a:xfrm>
                      <a:prstGeom prst="rect">
                        <a:avLst/>
                      </a:prstGeom>
                      <a:noFill/>
                      <a:ln>
                        <a:noFill/>
                      </a:ln>
                    </p:spPr>
                  </p:pic>
                </p:oleObj>
              </mc:Fallback>
            </mc:AlternateContent>
          </a:graphicData>
        </a:graphic>
      </p:graphicFrame>
      <p:sp>
        <p:nvSpPr>
          <p:cNvPr id="4" name="Textfeld 3">
            <a:extLst>
              <a:ext uri="{FF2B5EF4-FFF2-40B4-BE49-F238E27FC236}">
                <a16:creationId xmlns:a16="http://schemas.microsoft.com/office/drawing/2014/main" id="{5367B3C4-ECE1-7FAF-DC2A-BE01191BE70C}"/>
              </a:ext>
            </a:extLst>
          </p:cNvPr>
          <p:cNvSpPr txBox="1"/>
          <p:nvPr/>
        </p:nvSpPr>
        <p:spPr>
          <a:xfrm rot="20125549">
            <a:off x="1120775" y="3129727"/>
            <a:ext cx="7429500" cy="400110"/>
          </a:xfrm>
          <a:prstGeom prst="rect">
            <a:avLst/>
          </a:prstGeom>
          <a:noFill/>
        </p:spPr>
        <p:txBody>
          <a:bodyPr>
            <a:spAutoFit/>
          </a:bodyPr>
          <a:lstStyle/>
          <a:p>
            <a:pPr algn="ctr" eaLnBrk="1" fontAlgn="auto" hangingPunct="1">
              <a:spcBef>
                <a:spcPts val="0"/>
              </a:spcBef>
              <a:spcAft>
                <a:spcPts val="0"/>
              </a:spcAft>
              <a:defRPr/>
            </a:pPr>
            <a:r>
              <a:rPr lang="de-DE" altLang="de-DE" sz="2000" b="1" kern="0" dirty="0">
                <a:solidFill>
                  <a:srgbClr val="002C88"/>
                </a:solidFill>
                <a:effectLst>
                  <a:outerShdw blurRad="38100" dist="38100" dir="2700000" algn="tl">
                    <a:srgbClr val="000000">
                      <a:alpha val="43137"/>
                    </a:srgbClr>
                  </a:outerShdw>
                </a:effectLst>
                <a:latin typeface="+mn-lt"/>
              </a:rPr>
              <a:t>Die Zusatzmeldung ist auf der BEV-Homepage downloadbar.</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CF4380A1-40FA-D6C5-7774-013EA84499D0}"/>
              </a:ext>
            </a:extLst>
          </p:cNvPr>
          <p:cNvSpPr>
            <a:spLocks noGrp="1" noChangeArrowheads="1"/>
          </p:cNvSpPr>
          <p:nvPr>
            <p:ph type="title"/>
          </p:nvPr>
        </p:nvSpPr>
        <p:spPr>
          <a:xfrm>
            <a:off x="-87560" y="-99392"/>
            <a:ext cx="10081120" cy="1152128"/>
          </a:xfrm>
        </p:spPr>
        <p:txBody>
          <a:bodyPr rtlCol="0">
            <a:normAutofit/>
          </a:bodyPr>
          <a:lstStyle/>
          <a:p>
            <a:pPr algn="ctr" fontAlgn="auto">
              <a:spcAft>
                <a:spcPts val="0"/>
              </a:spcAft>
              <a:defRPr/>
            </a:pPr>
            <a:r>
              <a:rPr lang="de-DE" altLang="de-DE" sz="3400" b="1" dirty="0">
                <a:solidFill>
                  <a:srgbClr val="CD9730"/>
                </a:solidFill>
              </a:rPr>
              <a:t>Eintragung der Mannschaftsaufstellung </a:t>
            </a:r>
            <a:br>
              <a:rPr lang="de-DE" altLang="de-DE" sz="3400" b="1" dirty="0">
                <a:solidFill>
                  <a:srgbClr val="CD9730"/>
                </a:solidFill>
              </a:rPr>
            </a:br>
            <a:r>
              <a:rPr lang="de-DE" altLang="de-DE" sz="3400" b="1" dirty="0">
                <a:solidFill>
                  <a:srgbClr val="CD9730"/>
                </a:solidFill>
              </a:rPr>
              <a:t>im klassischen Spielbericht</a:t>
            </a:r>
          </a:p>
        </p:txBody>
      </p:sp>
      <p:sp>
        <p:nvSpPr>
          <p:cNvPr id="35843" name="Rectangle 3">
            <a:extLst>
              <a:ext uri="{FF2B5EF4-FFF2-40B4-BE49-F238E27FC236}">
                <a16:creationId xmlns:a16="http://schemas.microsoft.com/office/drawing/2014/main" id="{A2C96935-AC22-7709-04D1-748EF079D8A5}"/>
              </a:ext>
            </a:extLst>
          </p:cNvPr>
          <p:cNvSpPr>
            <a:spLocks noGrp="1" noChangeArrowheads="1"/>
          </p:cNvSpPr>
          <p:nvPr>
            <p:ph idx="1"/>
          </p:nvPr>
        </p:nvSpPr>
        <p:spPr>
          <a:xfrm>
            <a:off x="1421266" y="1844825"/>
            <a:ext cx="7276150" cy="1368152"/>
          </a:xfrm>
        </p:spPr>
        <p:txBody>
          <a:bodyPr rtlCol="0">
            <a:normAutofit fontScale="92500" lnSpcReduction="10000"/>
          </a:bodyPr>
          <a:lstStyle/>
          <a:p>
            <a:pPr marL="0" indent="0" fontAlgn="auto">
              <a:spcAft>
                <a:spcPts val="0"/>
              </a:spcAft>
              <a:buNone/>
              <a:defRPr/>
            </a:pPr>
            <a:r>
              <a:rPr lang="de-DE" altLang="de-DE" sz="2000" dirty="0">
                <a:solidFill>
                  <a:srgbClr val="002C88"/>
                </a:solidFill>
                <a:cs typeface="Arial" panose="020B0604020202020204" pitchFamily="34" charset="0"/>
              </a:rPr>
              <a:t>In Freundschaftsspielen dürfen Gastspieler eingesetzt werden, sofern eine nationale oder internationale Gastspielgenehmigung vorgelegt wird. Diese Genehmigung bitte den Schiedsrichter mit dem Spielbericht vorlegen. </a:t>
            </a:r>
            <a:r>
              <a:rPr lang="de-DE" altLang="de-DE" sz="2000" b="1" dirty="0">
                <a:solidFill>
                  <a:srgbClr val="002C88"/>
                </a:solidFill>
                <a:cs typeface="Arial" panose="020B0604020202020204" pitchFamily="34" charset="0"/>
              </a:rPr>
              <a:t>Die internationale Gastspielgenehmigung muss eine Genehmigung des DEB aufweisen.</a:t>
            </a:r>
          </a:p>
        </p:txBody>
      </p:sp>
      <p:sp>
        <p:nvSpPr>
          <p:cNvPr id="3" name="Textfeld 2">
            <a:extLst>
              <a:ext uri="{FF2B5EF4-FFF2-40B4-BE49-F238E27FC236}">
                <a16:creationId xmlns:a16="http://schemas.microsoft.com/office/drawing/2014/main" id="{B4AB54A8-789E-3A97-E990-EA833B833DFA}"/>
              </a:ext>
            </a:extLst>
          </p:cNvPr>
          <p:cNvSpPr txBox="1">
            <a:spLocks noChangeArrowheads="1"/>
          </p:cNvSpPr>
          <p:nvPr/>
        </p:nvSpPr>
        <p:spPr bwMode="auto">
          <a:xfrm>
            <a:off x="1447706" y="3501008"/>
            <a:ext cx="7375723" cy="400110"/>
          </a:xfrm>
          <a:prstGeom prst="rect">
            <a:avLst/>
          </a:prstGeom>
          <a:noFill/>
          <a:ln>
            <a:noFill/>
          </a:ln>
        </p:spPr>
        <p:txBody>
          <a:bodyPr wrap="square">
            <a:spAutoFit/>
          </a:bodyPr>
          <a:lstStyle>
            <a:lvl1pPr marL="342900" indent="-3429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indent="0" eaLnBrk="1" hangingPunct="1">
              <a:defRPr/>
            </a:pPr>
            <a:r>
              <a:rPr lang="de-DE" altLang="de-DE" sz="2000" dirty="0">
                <a:solidFill>
                  <a:srgbClr val="002C88"/>
                </a:solidFill>
                <a:latin typeface="+mn-lt"/>
              </a:rPr>
              <a:t>Im Spielbericht ist anstelle der Pass-Nr. ein </a:t>
            </a:r>
            <a:r>
              <a:rPr lang="de-DE" altLang="de-DE" sz="2000" b="1" dirty="0">
                <a:solidFill>
                  <a:srgbClr val="002C88"/>
                </a:solidFill>
                <a:latin typeface="+mn-lt"/>
              </a:rPr>
              <a:t>„G“</a:t>
            </a:r>
            <a:r>
              <a:rPr lang="de-DE" altLang="de-DE" sz="2000" dirty="0">
                <a:solidFill>
                  <a:srgbClr val="FF0000"/>
                </a:solidFill>
                <a:latin typeface="+mn-lt"/>
              </a:rPr>
              <a:t> </a:t>
            </a:r>
            <a:r>
              <a:rPr lang="de-DE" altLang="de-DE" sz="2000" dirty="0">
                <a:solidFill>
                  <a:srgbClr val="002C88"/>
                </a:solidFill>
                <a:latin typeface="+mn-lt"/>
              </a:rPr>
              <a:t>einzutragen. </a:t>
            </a:r>
          </a:p>
        </p:txBody>
      </p:sp>
      <p:sp>
        <p:nvSpPr>
          <p:cNvPr id="2" name="Textfeld 1">
            <a:extLst>
              <a:ext uri="{FF2B5EF4-FFF2-40B4-BE49-F238E27FC236}">
                <a16:creationId xmlns:a16="http://schemas.microsoft.com/office/drawing/2014/main" id="{502AA0F0-E0EA-7A67-CF70-95C9F71CDE67}"/>
              </a:ext>
            </a:extLst>
          </p:cNvPr>
          <p:cNvSpPr txBox="1">
            <a:spLocks noChangeArrowheads="1"/>
          </p:cNvSpPr>
          <p:nvPr/>
        </p:nvSpPr>
        <p:spPr bwMode="auto">
          <a:xfrm>
            <a:off x="1465709" y="4365104"/>
            <a:ext cx="7375723" cy="400110"/>
          </a:xfrm>
          <a:prstGeom prst="rect">
            <a:avLst/>
          </a:prstGeom>
          <a:noFill/>
          <a:ln>
            <a:noFill/>
          </a:ln>
        </p:spPr>
        <p:txBody>
          <a:bodyPr wrap="square">
            <a:spAutoFit/>
          </a:bodyPr>
          <a:lstStyle>
            <a:lvl1pPr marL="342900" indent="-3429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indent="0" eaLnBrk="1" hangingPunct="1">
              <a:defRPr/>
            </a:pPr>
            <a:r>
              <a:rPr lang="de-DE" altLang="de-DE" sz="2000" dirty="0">
                <a:solidFill>
                  <a:srgbClr val="002C88"/>
                </a:solidFill>
                <a:latin typeface="+mn-lt"/>
              </a:rPr>
              <a:t>Es muss </a:t>
            </a:r>
            <a:r>
              <a:rPr lang="de-DE" altLang="de-DE" sz="2000" b="1" u="sng" dirty="0">
                <a:solidFill>
                  <a:srgbClr val="002C88"/>
                </a:solidFill>
                <a:latin typeface="+mn-lt"/>
              </a:rPr>
              <a:t>keine</a:t>
            </a:r>
            <a:r>
              <a:rPr lang="de-DE" altLang="de-DE" sz="2000" dirty="0">
                <a:solidFill>
                  <a:srgbClr val="002C88"/>
                </a:solidFill>
                <a:latin typeface="+mn-lt"/>
              </a:rPr>
              <a:t> Zusatzmeldung erstellt werden.</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CF4380A1-40FA-D6C5-7774-013EA84499D0}"/>
              </a:ext>
            </a:extLst>
          </p:cNvPr>
          <p:cNvSpPr>
            <a:spLocks noGrp="1" noChangeArrowheads="1"/>
          </p:cNvSpPr>
          <p:nvPr>
            <p:ph type="title"/>
          </p:nvPr>
        </p:nvSpPr>
        <p:spPr>
          <a:xfrm>
            <a:off x="-87560" y="-99392"/>
            <a:ext cx="10081120" cy="1152128"/>
          </a:xfrm>
        </p:spPr>
        <p:txBody>
          <a:bodyPr rtlCol="0">
            <a:normAutofit/>
          </a:bodyPr>
          <a:lstStyle/>
          <a:p>
            <a:pPr algn="ctr" fontAlgn="auto">
              <a:spcAft>
                <a:spcPts val="0"/>
              </a:spcAft>
              <a:defRPr/>
            </a:pPr>
            <a:r>
              <a:rPr lang="de-DE" altLang="de-DE" sz="3400" b="1" dirty="0">
                <a:solidFill>
                  <a:srgbClr val="CD9730"/>
                </a:solidFill>
              </a:rPr>
              <a:t>Eintragung der Mannschaftsaufstellung </a:t>
            </a:r>
            <a:br>
              <a:rPr lang="de-DE" altLang="de-DE" sz="3400" b="1" dirty="0">
                <a:solidFill>
                  <a:srgbClr val="CD9730"/>
                </a:solidFill>
              </a:rPr>
            </a:br>
            <a:r>
              <a:rPr lang="de-DE" altLang="de-DE" sz="3400" b="1" dirty="0">
                <a:solidFill>
                  <a:srgbClr val="CD9730"/>
                </a:solidFill>
              </a:rPr>
              <a:t>im klassischen Spielbericht</a:t>
            </a:r>
          </a:p>
        </p:txBody>
      </p:sp>
      <p:pic>
        <p:nvPicPr>
          <p:cNvPr id="8" name="Grafik 7">
            <a:extLst>
              <a:ext uri="{FF2B5EF4-FFF2-40B4-BE49-F238E27FC236}">
                <a16:creationId xmlns:a16="http://schemas.microsoft.com/office/drawing/2014/main" id="{31E60E99-8F1B-AC0C-4CC9-440F314102A2}"/>
              </a:ext>
            </a:extLst>
          </p:cNvPr>
          <p:cNvPicPr>
            <a:picLocks noChangeAspect="1"/>
          </p:cNvPicPr>
          <p:nvPr/>
        </p:nvPicPr>
        <p:blipFill>
          <a:blip r:embed="rId2"/>
          <a:stretch>
            <a:fillRect/>
          </a:stretch>
        </p:blipFill>
        <p:spPr>
          <a:xfrm>
            <a:off x="3080792" y="1196752"/>
            <a:ext cx="3432763" cy="4872491"/>
          </a:xfrm>
          <a:prstGeom prst="rect">
            <a:avLst/>
          </a:prstGeom>
        </p:spPr>
      </p:pic>
    </p:spTree>
    <p:extLst>
      <p:ext uri="{BB962C8B-B14F-4D97-AF65-F5344CB8AC3E}">
        <p14:creationId xmlns:p14="http://schemas.microsoft.com/office/powerpoint/2010/main" val="210792689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hteck 7">
            <a:extLst>
              <a:ext uri="{FF2B5EF4-FFF2-40B4-BE49-F238E27FC236}">
                <a16:creationId xmlns:a16="http://schemas.microsoft.com/office/drawing/2014/main" id="{EA5B3ED3-B132-4613-A354-AC866D699E5D}"/>
              </a:ext>
            </a:extLst>
          </p:cNvPr>
          <p:cNvSpPr/>
          <p:nvPr/>
        </p:nvSpPr>
        <p:spPr>
          <a:xfrm>
            <a:off x="5736091" y="5016500"/>
            <a:ext cx="2690813" cy="646111"/>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de-DE" dirty="0">
              <a:solidFill>
                <a:srgbClr val="002C88"/>
              </a:solidFill>
            </a:endParaRPr>
          </a:p>
        </p:txBody>
      </p:sp>
      <p:pic>
        <p:nvPicPr>
          <p:cNvPr id="44035" name="Picture 3" descr="Spielbericht mit Aufstellung">
            <a:extLst>
              <a:ext uri="{FF2B5EF4-FFF2-40B4-BE49-F238E27FC236}">
                <a16:creationId xmlns:a16="http://schemas.microsoft.com/office/drawing/2014/main" id="{AC7C5ACF-31AF-79F2-21E7-7908078481A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0050" y="1743075"/>
            <a:ext cx="3636963" cy="321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36" name="Text Box 4">
            <a:extLst>
              <a:ext uri="{FF2B5EF4-FFF2-40B4-BE49-F238E27FC236}">
                <a16:creationId xmlns:a16="http://schemas.microsoft.com/office/drawing/2014/main" id="{7B3E7CE7-4C3E-7285-D440-90EA2405A084}"/>
              </a:ext>
            </a:extLst>
          </p:cNvPr>
          <p:cNvSpPr txBox="1">
            <a:spLocks noChangeArrowheads="1"/>
          </p:cNvSpPr>
          <p:nvPr/>
        </p:nvSpPr>
        <p:spPr bwMode="auto">
          <a:xfrm>
            <a:off x="5454240" y="2109185"/>
            <a:ext cx="4671814" cy="1638910"/>
          </a:xfrm>
          <a:prstGeom prst="rect">
            <a:avLst/>
          </a:prstGeom>
          <a:noFill/>
          <a:ln>
            <a:noFill/>
          </a:ln>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ct val="50000"/>
              </a:spcBef>
              <a:defRPr/>
            </a:pPr>
            <a:r>
              <a:rPr lang="de-DE" altLang="de-DE" sz="1950" b="1" dirty="0">
                <a:solidFill>
                  <a:srgbClr val="002C88"/>
                </a:solidFill>
                <a:latin typeface="Times New Roman" panose="02020603050405020304" pitchFamily="18" charset="0"/>
                <a:sym typeface="Wingdings 2" panose="05020102010507070707" pitchFamily="18" charset="2"/>
              </a:rPr>
              <a:t> </a:t>
            </a:r>
            <a:r>
              <a:rPr lang="de-DE" altLang="de-DE" sz="1950" dirty="0">
                <a:solidFill>
                  <a:srgbClr val="002C88"/>
                </a:solidFill>
                <a:latin typeface="Times New Roman" panose="02020603050405020304" pitchFamily="18" charset="0"/>
                <a:sym typeface="Wingdings 2" panose="05020102010507070707" pitchFamily="18" charset="2"/>
              </a:rPr>
              <a:t> </a:t>
            </a:r>
            <a:r>
              <a:rPr lang="de-DE" altLang="de-DE" dirty="0">
                <a:solidFill>
                  <a:srgbClr val="002C88"/>
                </a:solidFill>
                <a:latin typeface="+mn-lt"/>
                <a:cs typeface="Arial" panose="020B0604020202020204" pitchFamily="34" charset="0"/>
              </a:rPr>
              <a:t>Position</a:t>
            </a:r>
          </a:p>
          <a:p>
            <a:pPr eaLnBrk="1" hangingPunct="1">
              <a:spcBef>
                <a:spcPct val="50000"/>
              </a:spcBef>
              <a:defRPr/>
            </a:pPr>
            <a:r>
              <a:rPr lang="de-DE" altLang="de-DE" b="1" dirty="0">
                <a:solidFill>
                  <a:srgbClr val="002C88"/>
                </a:solidFill>
                <a:latin typeface="+mn-lt"/>
                <a:cs typeface="Arial" panose="020B0604020202020204" pitchFamily="34" charset="0"/>
                <a:sym typeface="Wingdings 2" panose="05020102010507070707" pitchFamily="18" charset="2"/>
              </a:rPr>
              <a:t></a:t>
            </a:r>
            <a:r>
              <a:rPr lang="de-DE" altLang="de-DE" dirty="0">
                <a:solidFill>
                  <a:srgbClr val="002C88"/>
                </a:solidFill>
                <a:latin typeface="+mn-lt"/>
                <a:cs typeface="Arial" panose="020B0604020202020204" pitchFamily="34" charset="0"/>
              </a:rPr>
              <a:t>   Dress Nr., ggf. gemeldete Nr.  </a:t>
            </a:r>
            <a:r>
              <a:rPr lang="de-DE" altLang="de-DE" b="1" dirty="0">
                <a:solidFill>
                  <a:srgbClr val="002C88"/>
                </a:solidFill>
                <a:highlight>
                  <a:srgbClr val="002C88"/>
                </a:highlight>
                <a:latin typeface="+mn-lt"/>
                <a:cs typeface="Arial" panose="020B0604020202020204" pitchFamily="34" charset="0"/>
              </a:rPr>
              <a:t>(</a:t>
            </a:r>
            <a:r>
              <a:rPr lang="de-DE" altLang="de-DE" b="1" dirty="0">
                <a:solidFill>
                  <a:schemeClr val="bg1"/>
                </a:solidFill>
                <a:highlight>
                  <a:srgbClr val="002C88"/>
                </a:highlight>
                <a:latin typeface="+mn-lt"/>
                <a:cs typeface="Arial" panose="020B0604020202020204" pitchFamily="34" charset="0"/>
              </a:rPr>
              <a:t>beim BEV</a:t>
            </a:r>
            <a:r>
              <a:rPr lang="de-DE" altLang="de-DE" b="1" dirty="0">
                <a:solidFill>
                  <a:srgbClr val="002C88"/>
                </a:solidFill>
                <a:highlight>
                  <a:srgbClr val="002C88"/>
                </a:highlight>
                <a:latin typeface="+mn-lt"/>
                <a:cs typeface="Arial" panose="020B0604020202020204" pitchFamily="34" charset="0"/>
              </a:rPr>
              <a:t>)</a:t>
            </a:r>
          </a:p>
          <a:p>
            <a:pPr eaLnBrk="1" hangingPunct="1">
              <a:spcBef>
                <a:spcPct val="50000"/>
              </a:spcBef>
              <a:defRPr/>
            </a:pPr>
            <a:r>
              <a:rPr lang="de-DE" altLang="de-DE" b="1" dirty="0">
                <a:solidFill>
                  <a:srgbClr val="002C88"/>
                </a:solidFill>
                <a:latin typeface="+mn-lt"/>
                <a:cs typeface="Arial" panose="020B0604020202020204" pitchFamily="34" charset="0"/>
                <a:sym typeface="Wingdings 2" panose="05020102010507070707" pitchFamily="18" charset="2"/>
              </a:rPr>
              <a:t></a:t>
            </a:r>
            <a:r>
              <a:rPr lang="de-DE" altLang="de-DE" dirty="0">
                <a:solidFill>
                  <a:srgbClr val="002C88"/>
                </a:solidFill>
                <a:latin typeface="+mn-lt"/>
                <a:cs typeface="Arial" panose="020B0604020202020204" pitchFamily="34" charset="0"/>
              </a:rPr>
              <a:t>   Name, Vorname</a:t>
            </a:r>
          </a:p>
          <a:p>
            <a:pPr eaLnBrk="1" hangingPunct="1">
              <a:spcBef>
                <a:spcPct val="50000"/>
              </a:spcBef>
              <a:defRPr/>
            </a:pPr>
            <a:r>
              <a:rPr lang="de-DE" altLang="de-DE" b="1" dirty="0">
                <a:solidFill>
                  <a:srgbClr val="002C88"/>
                </a:solidFill>
                <a:latin typeface="+mn-lt"/>
                <a:cs typeface="Arial" panose="020B0604020202020204" pitchFamily="34" charset="0"/>
                <a:sym typeface="Wingdings 2" panose="05020102010507070707" pitchFamily="18" charset="2"/>
              </a:rPr>
              <a:t></a:t>
            </a:r>
            <a:r>
              <a:rPr lang="de-DE" altLang="de-DE" dirty="0">
                <a:solidFill>
                  <a:srgbClr val="002C88"/>
                </a:solidFill>
                <a:latin typeface="+mn-lt"/>
                <a:cs typeface="Arial" panose="020B0604020202020204" pitchFamily="34" charset="0"/>
              </a:rPr>
              <a:t> </a:t>
            </a:r>
            <a:r>
              <a:rPr lang="de-DE" altLang="de-DE" dirty="0">
                <a:latin typeface="+mn-lt"/>
                <a:cs typeface="Arial" panose="020B0604020202020204" pitchFamily="34" charset="0"/>
              </a:rPr>
              <a:t>  </a:t>
            </a:r>
            <a:r>
              <a:rPr lang="de-DE" altLang="de-DE" dirty="0">
                <a:solidFill>
                  <a:srgbClr val="002C88"/>
                </a:solidFill>
                <a:latin typeface="+mn-lt"/>
                <a:cs typeface="Arial" panose="020B0604020202020204" pitchFamily="34" charset="0"/>
              </a:rPr>
              <a:t>Pass Nr.</a:t>
            </a:r>
          </a:p>
        </p:txBody>
      </p:sp>
      <p:sp>
        <p:nvSpPr>
          <p:cNvPr id="44037" name="Text Box 5">
            <a:extLst>
              <a:ext uri="{FF2B5EF4-FFF2-40B4-BE49-F238E27FC236}">
                <a16:creationId xmlns:a16="http://schemas.microsoft.com/office/drawing/2014/main" id="{E7A4FDF0-B68E-A766-11B3-7D8ABEA2FF39}"/>
              </a:ext>
            </a:extLst>
          </p:cNvPr>
          <p:cNvSpPr txBox="1">
            <a:spLocks noChangeArrowheads="1"/>
          </p:cNvSpPr>
          <p:nvPr/>
        </p:nvSpPr>
        <p:spPr bwMode="auto">
          <a:xfrm>
            <a:off x="5736091" y="1675502"/>
            <a:ext cx="23852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de-DE" altLang="de-DE" sz="1800" dirty="0">
                <a:solidFill>
                  <a:srgbClr val="002C88"/>
                </a:solidFill>
                <a:latin typeface="+mn-lt"/>
                <a:cs typeface="Arial" panose="020B0604020202020204" pitchFamily="34" charset="0"/>
              </a:rPr>
              <a:t>Trainer-Lizenz Nr.</a:t>
            </a:r>
          </a:p>
        </p:txBody>
      </p:sp>
      <p:sp>
        <p:nvSpPr>
          <p:cNvPr id="44038" name="Text Box 6">
            <a:extLst>
              <a:ext uri="{FF2B5EF4-FFF2-40B4-BE49-F238E27FC236}">
                <a16:creationId xmlns:a16="http://schemas.microsoft.com/office/drawing/2014/main" id="{59381519-3593-9B07-B2C2-A2787C86BDB9}"/>
              </a:ext>
            </a:extLst>
          </p:cNvPr>
          <p:cNvSpPr txBox="1">
            <a:spLocks noChangeArrowheads="1"/>
          </p:cNvSpPr>
          <p:nvPr/>
        </p:nvSpPr>
        <p:spPr bwMode="auto">
          <a:xfrm>
            <a:off x="5722937" y="4987727"/>
            <a:ext cx="2690813"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50000"/>
              </a:spcBef>
              <a:buFontTx/>
              <a:buNone/>
            </a:pPr>
            <a:r>
              <a:rPr lang="de-DE" altLang="de-DE" sz="1800" b="1" dirty="0">
                <a:solidFill>
                  <a:srgbClr val="002C88"/>
                </a:solidFill>
                <a:latin typeface="+mn-lt"/>
                <a:cs typeface="Arial" panose="020B0604020202020204" pitchFamily="34" charset="0"/>
              </a:rPr>
              <a:t>Amt innerhalb der Mannschaft  </a:t>
            </a:r>
          </a:p>
        </p:txBody>
      </p:sp>
      <p:sp>
        <p:nvSpPr>
          <p:cNvPr id="44039" name="Text Box 7">
            <a:extLst>
              <a:ext uri="{FF2B5EF4-FFF2-40B4-BE49-F238E27FC236}">
                <a16:creationId xmlns:a16="http://schemas.microsoft.com/office/drawing/2014/main" id="{934AD9F6-941C-0930-1C40-23C99213EDF9}"/>
              </a:ext>
            </a:extLst>
          </p:cNvPr>
          <p:cNvSpPr txBox="1">
            <a:spLocks noChangeArrowheads="1"/>
          </p:cNvSpPr>
          <p:nvPr/>
        </p:nvSpPr>
        <p:spPr bwMode="auto">
          <a:xfrm>
            <a:off x="5736091" y="4442025"/>
            <a:ext cx="25749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de-DE" altLang="de-DE" sz="1800" dirty="0">
                <a:solidFill>
                  <a:schemeClr val="bg1"/>
                </a:solidFill>
                <a:highlight>
                  <a:srgbClr val="002C88"/>
                </a:highlight>
                <a:latin typeface="+mn-lt"/>
                <a:cs typeface="Arial" panose="020B0604020202020204" pitchFamily="34" charset="0"/>
              </a:rPr>
              <a:t>Fehlender Spielerpass</a:t>
            </a:r>
          </a:p>
        </p:txBody>
      </p:sp>
      <p:sp>
        <p:nvSpPr>
          <p:cNvPr id="44040" name="Text Box 8">
            <a:extLst>
              <a:ext uri="{FF2B5EF4-FFF2-40B4-BE49-F238E27FC236}">
                <a16:creationId xmlns:a16="http://schemas.microsoft.com/office/drawing/2014/main" id="{27BFF1AB-F252-5EFE-7B80-004D1E26E7F2}"/>
              </a:ext>
            </a:extLst>
          </p:cNvPr>
          <p:cNvSpPr txBox="1">
            <a:spLocks noChangeArrowheads="1"/>
          </p:cNvSpPr>
          <p:nvPr/>
        </p:nvSpPr>
        <p:spPr bwMode="auto">
          <a:xfrm>
            <a:off x="2402112" y="5300663"/>
            <a:ext cx="188096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ts val="0"/>
              </a:spcBef>
              <a:buFontTx/>
              <a:buNone/>
            </a:pPr>
            <a:r>
              <a:rPr lang="de-DE" altLang="de-DE" sz="1800" dirty="0">
                <a:solidFill>
                  <a:srgbClr val="002C88"/>
                </a:solidFill>
                <a:latin typeface="+mn-lt"/>
                <a:cs typeface="Arial" panose="020B0604020202020204" pitchFamily="34" charset="0"/>
              </a:rPr>
              <a:t>Anzahl der Spieler max. 20 +2</a:t>
            </a:r>
          </a:p>
        </p:txBody>
      </p:sp>
      <p:sp>
        <p:nvSpPr>
          <p:cNvPr id="44041" name="Text Box 9">
            <a:extLst>
              <a:ext uri="{FF2B5EF4-FFF2-40B4-BE49-F238E27FC236}">
                <a16:creationId xmlns:a16="http://schemas.microsoft.com/office/drawing/2014/main" id="{987E359B-F8F6-CA34-9976-C70312E0703C}"/>
              </a:ext>
            </a:extLst>
          </p:cNvPr>
          <p:cNvSpPr txBox="1">
            <a:spLocks noChangeArrowheads="1"/>
          </p:cNvSpPr>
          <p:nvPr/>
        </p:nvSpPr>
        <p:spPr bwMode="auto">
          <a:xfrm>
            <a:off x="800894" y="5188969"/>
            <a:ext cx="140811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50000"/>
              </a:spcBef>
              <a:buFontTx/>
              <a:buNone/>
            </a:pPr>
            <a:r>
              <a:rPr lang="de-DE" altLang="de-DE" sz="1800" dirty="0">
                <a:solidFill>
                  <a:srgbClr val="002C88"/>
                </a:solidFill>
                <a:latin typeface="+mn-lt"/>
                <a:cs typeface="Arial" panose="020B0604020202020204" pitchFamily="34" charset="0"/>
              </a:rPr>
              <a:t>Werbung Datum</a:t>
            </a:r>
          </a:p>
        </p:txBody>
      </p:sp>
      <p:sp>
        <p:nvSpPr>
          <p:cNvPr id="44042" name="Line 10">
            <a:extLst>
              <a:ext uri="{FF2B5EF4-FFF2-40B4-BE49-F238E27FC236}">
                <a16:creationId xmlns:a16="http://schemas.microsoft.com/office/drawing/2014/main" id="{C39808DD-62C3-3B48-F42E-A91B3618E2A1}"/>
              </a:ext>
            </a:extLst>
          </p:cNvPr>
          <p:cNvSpPr>
            <a:spLocks noChangeShapeType="1"/>
          </p:cNvSpPr>
          <p:nvPr/>
        </p:nvSpPr>
        <p:spPr bwMode="auto">
          <a:xfrm flipH="1" flipV="1">
            <a:off x="5046663" y="1812925"/>
            <a:ext cx="655637" cy="44450"/>
          </a:xfrm>
          <a:prstGeom prst="line">
            <a:avLst/>
          </a:prstGeom>
          <a:noFill/>
          <a:ln w="19050">
            <a:solidFill>
              <a:srgbClr val="993300"/>
            </a:solidFill>
            <a:round/>
            <a:headEnd/>
            <a:tailEnd type="triangle" w="med" len="med"/>
          </a:ln>
          <a:extLst>
            <a:ext uri="{909E8E84-426E-40DD-AFC4-6F175D3DCCD1}">
              <a14:hiddenFill xmlns:a14="http://schemas.microsoft.com/office/drawing/2010/main">
                <a:noFill/>
              </a14:hiddenFill>
            </a:ext>
          </a:extLst>
        </p:spPr>
        <p:txBody>
          <a:bodyPr/>
          <a:lstStyle/>
          <a:p>
            <a:endParaRPr lang="de-DE" dirty="0"/>
          </a:p>
        </p:txBody>
      </p:sp>
      <p:sp>
        <p:nvSpPr>
          <p:cNvPr id="44043" name="Line 11">
            <a:extLst>
              <a:ext uri="{FF2B5EF4-FFF2-40B4-BE49-F238E27FC236}">
                <a16:creationId xmlns:a16="http://schemas.microsoft.com/office/drawing/2014/main" id="{7C7447F8-5445-06FA-C4AB-BD9AAEC9906B}"/>
              </a:ext>
            </a:extLst>
          </p:cNvPr>
          <p:cNvSpPr>
            <a:spLocks noChangeShapeType="1"/>
          </p:cNvSpPr>
          <p:nvPr/>
        </p:nvSpPr>
        <p:spPr bwMode="auto">
          <a:xfrm flipH="1" flipV="1">
            <a:off x="4016374" y="3136899"/>
            <a:ext cx="1719716" cy="1444225"/>
          </a:xfrm>
          <a:prstGeom prst="line">
            <a:avLst/>
          </a:prstGeom>
          <a:noFill/>
          <a:ln w="19050">
            <a:solidFill>
              <a:srgbClr val="002C88"/>
            </a:solidFill>
            <a:round/>
            <a:headEnd/>
            <a:tailEnd type="triangle" w="med" len="med"/>
          </a:ln>
          <a:extLst>
            <a:ext uri="{909E8E84-426E-40DD-AFC4-6F175D3DCCD1}">
              <a14:hiddenFill xmlns:a14="http://schemas.microsoft.com/office/drawing/2010/main">
                <a:noFill/>
              </a14:hiddenFill>
            </a:ext>
          </a:extLst>
        </p:spPr>
        <p:txBody>
          <a:bodyPr/>
          <a:lstStyle/>
          <a:p>
            <a:endParaRPr lang="de-DE" dirty="0"/>
          </a:p>
        </p:txBody>
      </p:sp>
      <p:sp>
        <p:nvSpPr>
          <p:cNvPr id="44044" name="Oval 13">
            <a:extLst>
              <a:ext uri="{FF2B5EF4-FFF2-40B4-BE49-F238E27FC236}">
                <a16:creationId xmlns:a16="http://schemas.microsoft.com/office/drawing/2014/main" id="{3BCB5130-5512-A905-AB49-5162A1EE7C96}"/>
              </a:ext>
            </a:extLst>
          </p:cNvPr>
          <p:cNvSpPr>
            <a:spLocks noChangeArrowheads="1"/>
          </p:cNvSpPr>
          <p:nvPr/>
        </p:nvSpPr>
        <p:spPr bwMode="auto">
          <a:xfrm rot="-526080">
            <a:off x="2922588" y="4171950"/>
            <a:ext cx="174625" cy="176213"/>
          </a:xfrm>
          <a:prstGeom prst="ellipse">
            <a:avLst/>
          </a:prstGeom>
          <a:noFill/>
          <a:ln w="1905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de-DE" altLang="de-DE" sz="1800" dirty="0">
              <a:latin typeface="Arial" panose="020B0604020202020204" pitchFamily="34" charset="0"/>
            </a:endParaRPr>
          </a:p>
        </p:txBody>
      </p:sp>
      <p:sp>
        <p:nvSpPr>
          <p:cNvPr id="44045" name="Oval 14">
            <a:extLst>
              <a:ext uri="{FF2B5EF4-FFF2-40B4-BE49-F238E27FC236}">
                <a16:creationId xmlns:a16="http://schemas.microsoft.com/office/drawing/2014/main" id="{E9B1D24C-744F-7BEE-A9B6-193E29A184D8}"/>
              </a:ext>
            </a:extLst>
          </p:cNvPr>
          <p:cNvSpPr>
            <a:spLocks noChangeArrowheads="1"/>
          </p:cNvSpPr>
          <p:nvPr/>
        </p:nvSpPr>
        <p:spPr bwMode="auto">
          <a:xfrm>
            <a:off x="2905125" y="3078163"/>
            <a:ext cx="174625" cy="174625"/>
          </a:xfrm>
          <a:prstGeom prst="ellipse">
            <a:avLst/>
          </a:prstGeom>
          <a:noFill/>
          <a:ln w="1905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de-DE" altLang="de-DE" sz="1800" dirty="0">
              <a:latin typeface="Arial" panose="020B0604020202020204" pitchFamily="34" charset="0"/>
            </a:endParaRPr>
          </a:p>
        </p:txBody>
      </p:sp>
      <p:sp>
        <p:nvSpPr>
          <p:cNvPr id="44046" name="Oval 15">
            <a:extLst>
              <a:ext uri="{FF2B5EF4-FFF2-40B4-BE49-F238E27FC236}">
                <a16:creationId xmlns:a16="http://schemas.microsoft.com/office/drawing/2014/main" id="{D712835E-9BF3-AB0E-F343-DCAC4D053C84}"/>
              </a:ext>
            </a:extLst>
          </p:cNvPr>
          <p:cNvSpPr>
            <a:spLocks noChangeArrowheads="1"/>
          </p:cNvSpPr>
          <p:nvPr/>
        </p:nvSpPr>
        <p:spPr bwMode="auto">
          <a:xfrm>
            <a:off x="3022600" y="2843213"/>
            <a:ext cx="174625" cy="176212"/>
          </a:xfrm>
          <a:prstGeom prst="ellipse">
            <a:avLst/>
          </a:prstGeom>
          <a:noFill/>
          <a:ln w="1905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de-DE" altLang="de-DE" sz="1800" dirty="0">
              <a:latin typeface="Arial" panose="020B0604020202020204" pitchFamily="34" charset="0"/>
            </a:endParaRPr>
          </a:p>
        </p:txBody>
      </p:sp>
      <p:sp>
        <p:nvSpPr>
          <p:cNvPr id="44047" name="Line 17">
            <a:extLst>
              <a:ext uri="{FF2B5EF4-FFF2-40B4-BE49-F238E27FC236}">
                <a16:creationId xmlns:a16="http://schemas.microsoft.com/office/drawing/2014/main" id="{3957D482-B70F-9992-90D3-DEC2B9364EA3}"/>
              </a:ext>
            </a:extLst>
          </p:cNvPr>
          <p:cNvSpPr>
            <a:spLocks noChangeShapeType="1"/>
          </p:cNvSpPr>
          <p:nvPr/>
        </p:nvSpPr>
        <p:spPr bwMode="auto">
          <a:xfrm>
            <a:off x="3665538" y="3195638"/>
            <a:ext cx="293687" cy="0"/>
          </a:xfrm>
          <a:prstGeom prst="line">
            <a:avLst/>
          </a:prstGeom>
          <a:noFill/>
          <a:ln w="19050">
            <a:solidFill>
              <a:srgbClr val="002C88"/>
            </a:solidFill>
            <a:round/>
            <a:headEnd/>
            <a:tailEnd/>
          </a:ln>
          <a:extLst>
            <a:ext uri="{909E8E84-426E-40DD-AFC4-6F175D3DCCD1}">
              <a14:hiddenFill xmlns:a14="http://schemas.microsoft.com/office/drawing/2010/main">
                <a:noFill/>
              </a14:hiddenFill>
            </a:ext>
          </a:extLst>
        </p:spPr>
        <p:txBody>
          <a:bodyPr/>
          <a:lstStyle/>
          <a:p>
            <a:endParaRPr lang="de-DE" dirty="0"/>
          </a:p>
        </p:txBody>
      </p:sp>
      <p:cxnSp>
        <p:nvCxnSpPr>
          <p:cNvPr id="6" name="Gerade Verbindung mit Pfeil 5">
            <a:extLst>
              <a:ext uri="{FF2B5EF4-FFF2-40B4-BE49-F238E27FC236}">
                <a16:creationId xmlns:a16="http://schemas.microsoft.com/office/drawing/2014/main" id="{CBC3A650-7B0C-AA12-2003-A7D15255B0DD}"/>
              </a:ext>
            </a:extLst>
          </p:cNvPr>
          <p:cNvCxnSpPr>
            <a:cxnSpLocks/>
          </p:cNvCxnSpPr>
          <p:nvPr/>
        </p:nvCxnSpPr>
        <p:spPr>
          <a:xfrm flipV="1">
            <a:off x="1434024" y="3776868"/>
            <a:ext cx="326230" cy="1259482"/>
          </a:xfrm>
          <a:prstGeom prst="straightConnector1">
            <a:avLst/>
          </a:prstGeom>
          <a:ln w="19050">
            <a:solidFill>
              <a:srgbClr val="002C88"/>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9" name="Gerade Verbindung mit Pfeil 8">
            <a:extLst>
              <a:ext uri="{FF2B5EF4-FFF2-40B4-BE49-F238E27FC236}">
                <a16:creationId xmlns:a16="http://schemas.microsoft.com/office/drawing/2014/main" id="{A463B2B1-36B5-F6C4-5B42-29D898F3E56A}"/>
              </a:ext>
            </a:extLst>
          </p:cNvPr>
          <p:cNvCxnSpPr>
            <a:cxnSpLocks/>
          </p:cNvCxnSpPr>
          <p:nvPr/>
        </p:nvCxnSpPr>
        <p:spPr>
          <a:xfrm flipV="1">
            <a:off x="3197225" y="5029200"/>
            <a:ext cx="0" cy="271463"/>
          </a:xfrm>
          <a:prstGeom prst="straightConnector1">
            <a:avLst/>
          </a:prstGeom>
          <a:ln>
            <a:solidFill>
              <a:srgbClr val="002C88"/>
            </a:solidFill>
            <a:tailEnd type="triangle"/>
          </a:ln>
        </p:spPr>
        <p:style>
          <a:lnRef idx="1">
            <a:schemeClr val="dk1"/>
          </a:lnRef>
          <a:fillRef idx="0">
            <a:schemeClr val="dk1"/>
          </a:fillRef>
          <a:effectRef idx="0">
            <a:schemeClr val="dk1"/>
          </a:effectRef>
          <a:fontRef idx="minor">
            <a:schemeClr val="tx1"/>
          </a:fontRef>
        </p:style>
      </p:cxnSp>
      <p:sp>
        <p:nvSpPr>
          <p:cNvPr id="44050" name="Rectangle 2">
            <a:extLst>
              <a:ext uri="{FF2B5EF4-FFF2-40B4-BE49-F238E27FC236}">
                <a16:creationId xmlns:a16="http://schemas.microsoft.com/office/drawing/2014/main" id="{7D0E541B-53B0-239F-0480-D8904F24450D}"/>
              </a:ext>
            </a:extLst>
          </p:cNvPr>
          <p:cNvSpPr>
            <a:spLocks noGrp="1" noChangeArrowheads="1"/>
          </p:cNvSpPr>
          <p:nvPr>
            <p:ph type="title"/>
          </p:nvPr>
        </p:nvSpPr>
        <p:spPr>
          <a:xfrm>
            <a:off x="-87560" y="-71436"/>
            <a:ext cx="10081120" cy="1112837"/>
          </a:xfrm>
        </p:spPr>
        <p:txBody>
          <a:bodyPr rtlCol="0">
            <a:normAutofit/>
          </a:bodyPr>
          <a:lstStyle/>
          <a:p>
            <a:pPr algn="ctr" fontAlgn="auto">
              <a:spcAft>
                <a:spcPts val="0"/>
              </a:spcAft>
              <a:defRPr/>
            </a:pPr>
            <a:r>
              <a:rPr lang="de-DE" altLang="de-DE" sz="3400" b="1" dirty="0">
                <a:solidFill>
                  <a:srgbClr val="CD9730"/>
                </a:solidFill>
              </a:rPr>
              <a:t>Eintragung der Mannschaftsaufstellung </a:t>
            </a:r>
            <a:br>
              <a:rPr lang="de-DE" altLang="de-DE" sz="3400" b="1" dirty="0">
                <a:solidFill>
                  <a:srgbClr val="CD9730"/>
                </a:solidFill>
              </a:rPr>
            </a:br>
            <a:r>
              <a:rPr lang="de-DE" altLang="de-DE" sz="3400" b="1" dirty="0">
                <a:solidFill>
                  <a:srgbClr val="CD9730"/>
                </a:solidFill>
              </a:rPr>
              <a:t>im klassischen Spielbericht</a:t>
            </a:r>
          </a:p>
        </p:txBody>
      </p:sp>
      <p:sp>
        <p:nvSpPr>
          <p:cNvPr id="44051" name="Text Box 5">
            <a:extLst>
              <a:ext uri="{FF2B5EF4-FFF2-40B4-BE49-F238E27FC236}">
                <a16:creationId xmlns:a16="http://schemas.microsoft.com/office/drawing/2014/main" id="{ABE2AC48-4CD6-EF47-EB02-96148F881FD1}"/>
              </a:ext>
            </a:extLst>
          </p:cNvPr>
          <p:cNvSpPr txBox="1">
            <a:spLocks noChangeArrowheads="1"/>
          </p:cNvSpPr>
          <p:nvPr/>
        </p:nvSpPr>
        <p:spPr bwMode="auto">
          <a:xfrm>
            <a:off x="0" y="1868488"/>
            <a:ext cx="1522824"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de-DE" altLang="de-DE" sz="1800" dirty="0">
                <a:solidFill>
                  <a:srgbClr val="002C88"/>
                </a:solidFill>
                <a:latin typeface="+mn-lt"/>
                <a:cs typeface="Arial" panose="020B0604020202020204" pitchFamily="34" charset="0"/>
              </a:rPr>
              <a:t>Ankreuzen, welcher TW beginnt</a:t>
            </a:r>
          </a:p>
        </p:txBody>
      </p:sp>
      <p:cxnSp>
        <p:nvCxnSpPr>
          <p:cNvPr id="4" name="Gerade Verbindung mit Pfeil 3">
            <a:extLst>
              <a:ext uri="{FF2B5EF4-FFF2-40B4-BE49-F238E27FC236}">
                <a16:creationId xmlns:a16="http://schemas.microsoft.com/office/drawing/2014/main" id="{48E8B42E-5C86-EB63-B96B-A8B9BCEF4A5A}"/>
              </a:ext>
            </a:extLst>
          </p:cNvPr>
          <p:cNvCxnSpPr>
            <a:cxnSpLocks/>
          </p:cNvCxnSpPr>
          <p:nvPr/>
        </p:nvCxnSpPr>
        <p:spPr>
          <a:xfrm>
            <a:off x="1393825" y="2200275"/>
            <a:ext cx="666750" cy="0"/>
          </a:xfrm>
          <a:prstGeom prst="straightConnector1">
            <a:avLst/>
          </a:prstGeom>
          <a:ln w="19050">
            <a:solidFill>
              <a:srgbClr val="002C88"/>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 name="Rectangle 3">
            <a:extLst>
              <a:ext uri="{FF2B5EF4-FFF2-40B4-BE49-F238E27FC236}">
                <a16:creationId xmlns:a16="http://schemas.microsoft.com/office/drawing/2014/main" id="{ACC16A57-AC93-E15C-70F2-5EF951A00536}"/>
              </a:ext>
            </a:extLst>
          </p:cNvPr>
          <p:cNvSpPr>
            <a:spLocks noChangeArrowheads="1"/>
          </p:cNvSpPr>
          <p:nvPr/>
        </p:nvSpPr>
        <p:spPr bwMode="auto">
          <a:xfrm>
            <a:off x="5828357" y="3776868"/>
            <a:ext cx="2016670" cy="549870"/>
          </a:xfrm>
          <a:prstGeom prst="rect">
            <a:avLst/>
          </a:prstGeom>
          <a:solidFill>
            <a:srgbClr val="002C88"/>
          </a:solidFill>
          <a:ln w="9525">
            <a:solidFill>
              <a:schemeClr val="tx1"/>
            </a:solidFill>
            <a:miter lim="800000"/>
            <a:headEnd/>
            <a:tailEnd/>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de-DE" altLang="de-DE" sz="1800" dirty="0">
                <a:solidFill>
                  <a:schemeClr val="bg1"/>
                </a:solidFill>
                <a:highlight>
                  <a:srgbClr val="002C88"/>
                </a:highlight>
                <a:latin typeface="Arial" panose="020B0604020202020204" pitchFamily="34" charset="0"/>
              </a:rPr>
              <a:t>ACHTUNG !!!!!</a:t>
            </a:r>
          </a:p>
          <a:p>
            <a:pPr algn="ctr" eaLnBrk="1" hangingPunct="1">
              <a:lnSpc>
                <a:spcPct val="100000"/>
              </a:lnSpc>
              <a:spcBef>
                <a:spcPct val="0"/>
              </a:spcBef>
              <a:buFontTx/>
              <a:buNone/>
            </a:pPr>
            <a:r>
              <a:rPr lang="de-DE" altLang="de-DE" sz="1800" dirty="0">
                <a:solidFill>
                  <a:schemeClr val="bg1"/>
                </a:solidFill>
                <a:highlight>
                  <a:srgbClr val="002C88"/>
                </a:highlight>
                <a:latin typeface="Arial" panose="020B0604020202020204" pitchFamily="34" charset="0"/>
              </a:rPr>
              <a:t>MELDENUMMER</a:t>
            </a:r>
          </a:p>
        </p:txBody>
      </p:sp>
      <p:sp>
        <p:nvSpPr>
          <p:cNvPr id="12" name="Oval 14">
            <a:extLst>
              <a:ext uri="{FF2B5EF4-FFF2-40B4-BE49-F238E27FC236}">
                <a16:creationId xmlns:a16="http://schemas.microsoft.com/office/drawing/2014/main" id="{64C6C8FA-070B-23A5-AA3B-595E47DDF133}"/>
              </a:ext>
            </a:extLst>
          </p:cNvPr>
          <p:cNvSpPr>
            <a:spLocks noChangeArrowheads="1"/>
          </p:cNvSpPr>
          <p:nvPr/>
        </p:nvSpPr>
        <p:spPr bwMode="auto">
          <a:xfrm rot="5400000">
            <a:off x="2402111" y="3195638"/>
            <a:ext cx="174625" cy="174625"/>
          </a:xfrm>
          <a:prstGeom prst="ellipse">
            <a:avLst/>
          </a:prstGeom>
          <a:noFill/>
          <a:ln w="190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de-DE" altLang="de-DE" sz="1800" dirty="0">
              <a:latin typeface="Arial" panose="020B0604020202020204" pitchFamily="34" charset="0"/>
            </a:endParaRPr>
          </a:p>
        </p:txBody>
      </p:sp>
      <p:sp>
        <p:nvSpPr>
          <p:cNvPr id="13" name="Oval 14">
            <a:extLst>
              <a:ext uri="{FF2B5EF4-FFF2-40B4-BE49-F238E27FC236}">
                <a16:creationId xmlns:a16="http://schemas.microsoft.com/office/drawing/2014/main" id="{89582599-9232-874C-D3E3-D39F2C016576}"/>
              </a:ext>
            </a:extLst>
          </p:cNvPr>
          <p:cNvSpPr>
            <a:spLocks noChangeArrowheads="1"/>
          </p:cNvSpPr>
          <p:nvPr/>
        </p:nvSpPr>
        <p:spPr bwMode="auto">
          <a:xfrm rot="5400000">
            <a:off x="2320132" y="4072731"/>
            <a:ext cx="176212" cy="174625"/>
          </a:xfrm>
          <a:prstGeom prst="ellipse">
            <a:avLst/>
          </a:prstGeom>
          <a:noFill/>
          <a:ln w="190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de-DE" altLang="de-DE" sz="1800" dirty="0">
              <a:latin typeface="Arial" panose="020B0604020202020204" pitchFamily="34" charset="0"/>
            </a:endParaRPr>
          </a:p>
        </p:txBody>
      </p:sp>
      <p:sp>
        <p:nvSpPr>
          <p:cNvPr id="14" name="Oval 14">
            <a:extLst>
              <a:ext uri="{FF2B5EF4-FFF2-40B4-BE49-F238E27FC236}">
                <a16:creationId xmlns:a16="http://schemas.microsoft.com/office/drawing/2014/main" id="{06478E76-9CD3-3CDD-6A7A-24080D48184F}"/>
              </a:ext>
            </a:extLst>
          </p:cNvPr>
          <p:cNvSpPr>
            <a:spLocks noChangeArrowheads="1"/>
          </p:cNvSpPr>
          <p:nvPr/>
        </p:nvSpPr>
        <p:spPr bwMode="auto">
          <a:xfrm rot="5400000">
            <a:off x="2320132" y="2580481"/>
            <a:ext cx="176212" cy="174625"/>
          </a:xfrm>
          <a:prstGeom prst="ellipse">
            <a:avLst/>
          </a:prstGeom>
          <a:noFill/>
          <a:ln w="190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de-DE" altLang="de-DE" sz="1800" dirty="0">
              <a:latin typeface="Arial" panose="020B0604020202020204" pitchFamily="34" charset="0"/>
            </a:endParaRPr>
          </a:p>
        </p:txBody>
      </p:sp>
      <p:cxnSp>
        <p:nvCxnSpPr>
          <p:cNvPr id="7" name="Gerade Verbindung mit Pfeil 6">
            <a:extLst>
              <a:ext uri="{FF2B5EF4-FFF2-40B4-BE49-F238E27FC236}">
                <a16:creationId xmlns:a16="http://schemas.microsoft.com/office/drawing/2014/main" id="{4431FDEA-3FAE-5C25-1891-083C3507C78D}"/>
              </a:ext>
            </a:extLst>
          </p:cNvPr>
          <p:cNvCxnSpPr>
            <a:cxnSpLocks/>
          </p:cNvCxnSpPr>
          <p:nvPr/>
        </p:nvCxnSpPr>
        <p:spPr>
          <a:xfrm flipH="1" flipV="1">
            <a:off x="3210380" y="3019425"/>
            <a:ext cx="2672937" cy="2320130"/>
          </a:xfrm>
          <a:prstGeom prst="straightConnector1">
            <a:avLst/>
          </a:prstGeom>
          <a:ln>
            <a:solidFill>
              <a:srgbClr val="002C88"/>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descr="Spielbericht vor dem Spiel">
            <a:extLst>
              <a:ext uri="{FF2B5EF4-FFF2-40B4-BE49-F238E27FC236}">
                <a16:creationId xmlns:a16="http://schemas.microsoft.com/office/drawing/2014/main" id="{3E1659DD-D3CF-FF18-F181-5FAD11B41AB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24608" y="1412776"/>
            <a:ext cx="3116263" cy="445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1" name="Text Box 5">
            <a:extLst>
              <a:ext uri="{FF2B5EF4-FFF2-40B4-BE49-F238E27FC236}">
                <a16:creationId xmlns:a16="http://schemas.microsoft.com/office/drawing/2014/main" id="{0FA0CEA0-45AA-D46E-B97B-3E2F92733F22}"/>
              </a:ext>
            </a:extLst>
          </p:cNvPr>
          <p:cNvSpPr txBox="1">
            <a:spLocks noChangeArrowheads="1"/>
          </p:cNvSpPr>
          <p:nvPr/>
        </p:nvSpPr>
        <p:spPr bwMode="auto">
          <a:xfrm>
            <a:off x="4953000" y="4365625"/>
            <a:ext cx="292100" cy="542925"/>
          </a:xfrm>
          <a:prstGeom prst="rect">
            <a:avLst/>
          </a:prstGeom>
          <a:noFill/>
          <a:ln>
            <a:noFill/>
          </a:ln>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ct val="50000"/>
              </a:spcBef>
              <a:defRPr/>
            </a:pPr>
            <a:endParaRPr lang="de-DE" altLang="de-DE" sz="2925" dirty="0">
              <a:latin typeface="Times New Roman" panose="02020603050405020304" pitchFamily="18" charset="0"/>
            </a:endParaRPr>
          </a:p>
        </p:txBody>
      </p:sp>
      <p:sp>
        <p:nvSpPr>
          <p:cNvPr id="91142" name="WordArt 6">
            <a:extLst>
              <a:ext uri="{FF2B5EF4-FFF2-40B4-BE49-F238E27FC236}">
                <a16:creationId xmlns:a16="http://schemas.microsoft.com/office/drawing/2014/main" id="{4465A453-CE14-A8D7-DBC7-72019CB20634}"/>
              </a:ext>
            </a:extLst>
          </p:cNvPr>
          <p:cNvSpPr>
            <a:spLocks noChangeArrowheads="1" noChangeShapeType="1" noTextEdit="1"/>
          </p:cNvSpPr>
          <p:nvPr/>
        </p:nvSpPr>
        <p:spPr bwMode="auto">
          <a:xfrm>
            <a:off x="4742879" y="3429000"/>
            <a:ext cx="138113" cy="573088"/>
          </a:xfrm>
          <a:prstGeom prst="rect">
            <a:avLst/>
          </a:prstGeom>
          <a:solidFill>
            <a:srgbClr val="002C88"/>
          </a:solidFill>
          <a:ln>
            <a:solidFill>
              <a:srgbClr val="002C88"/>
            </a:solidFill>
          </a:ln>
        </p:spPr>
        <p:txBody>
          <a:bodyPr wrap="none" fromWordArt="1">
            <a:prstTxWarp prst="textPlain">
              <a:avLst>
                <a:gd name="adj" fmla="val 50000"/>
              </a:avLst>
            </a:prstTxWarp>
          </a:bodyPr>
          <a:lstStyle/>
          <a:p>
            <a:pPr algn="ctr"/>
            <a:r>
              <a:rPr lang="de-DE" sz="3250" kern="10" dirty="0">
                <a:ln w="12700">
                  <a:solidFill>
                    <a:srgbClr val="993300"/>
                  </a:solidFill>
                  <a:round/>
                  <a:headEnd/>
                  <a:tailEnd/>
                </a:ln>
                <a:solidFill>
                  <a:srgbClr val="FF0000"/>
                </a:solidFill>
                <a:effectLst>
                  <a:outerShdw dist="45791" dir="2021404" algn="ctr" rotWithShape="0">
                    <a:srgbClr val="9999FF"/>
                  </a:outerShdw>
                </a:effectLst>
                <a:latin typeface="Arial Black" panose="020B0604020202020204" pitchFamily="34" charset="0"/>
                <a:cs typeface="Arial Black" panose="020B0604020202020204" pitchFamily="34" charset="0"/>
              </a:rPr>
              <a:t>!</a:t>
            </a:r>
          </a:p>
        </p:txBody>
      </p:sp>
      <p:sp>
        <p:nvSpPr>
          <p:cNvPr id="91143" name="WordArt 7">
            <a:extLst>
              <a:ext uri="{FF2B5EF4-FFF2-40B4-BE49-F238E27FC236}">
                <a16:creationId xmlns:a16="http://schemas.microsoft.com/office/drawing/2014/main" id="{0C748BAC-6E18-6EF9-49F7-4563F1B8D492}"/>
              </a:ext>
            </a:extLst>
          </p:cNvPr>
          <p:cNvSpPr>
            <a:spLocks noChangeArrowheads="1" noChangeShapeType="1" noTextEdit="1"/>
          </p:cNvSpPr>
          <p:nvPr/>
        </p:nvSpPr>
        <p:spPr bwMode="auto">
          <a:xfrm>
            <a:off x="8985448" y="3429000"/>
            <a:ext cx="139700" cy="573087"/>
          </a:xfrm>
          <a:prstGeom prst="rect">
            <a:avLst/>
          </a:prstGeom>
        </p:spPr>
        <p:txBody>
          <a:bodyPr wrap="none" fromWordArt="1">
            <a:prstTxWarp prst="textPlain">
              <a:avLst>
                <a:gd name="adj" fmla="val 50000"/>
              </a:avLst>
            </a:prstTxWarp>
          </a:bodyPr>
          <a:lstStyle/>
          <a:p>
            <a:pPr algn="ctr"/>
            <a:r>
              <a:rPr lang="de-DE" sz="3250" kern="10" dirty="0">
                <a:ln w="12700">
                  <a:solidFill>
                    <a:srgbClr val="993300"/>
                  </a:solidFill>
                  <a:round/>
                  <a:headEnd/>
                  <a:tailEnd/>
                </a:ln>
                <a:solidFill>
                  <a:srgbClr val="FF0000"/>
                </a:solidFill>
                <a:effectLst>
                  <a:outerShdw dist="45791" dir="2021404" algn="ctr" rotWithShape="0">
                    <a:srgbClr val="9999FF"/>
                  </a:outerShdw>
                </a:effectLst>
                <a:latin typeface="Arial Black" panose="020B0604020202020204" pitchFamily="34" charset="0"/>
                <a:cs typeface="Arial Black" panose="020B0604020202020204" pitchFamily="34" charset="0"/>
              </a:rPr>
              <a:t>!</a:t>
            </a:r>
          </a:p>
        </p:txBody>
      </p:sp>
      <p:sp>
        <p:nvSpPr>
          <p:cNvPr id="43015" name="Rectangle 2">
            <a:extLst>
              <a:ext uri="{FF2B5EF4-FFF2-40B4-BE49-F238E27FC236}">
                <a16:creationId xmlns:a16="http://schemas.microsoft.com/office/drawing/2014/main" id="{4AEA12E2-1D2E-A74A-78D7-D3CE467897CD}"/>
              </a:ext>
            </a:extLst>
          </p:cNvPr>
          <p:cNvSpPr>
            <a:spLocks noGrp="1" noChangeArrowheads="1"/>
          </p:cNvSpPr>
          <p:nvPr>
            <p:ph type="title"/>
          </p:nvPr>
        </p:nvSpPr>
        <p:spPr>
          <a:xfrm>
            <a:off x="-87560" y="-118268"/>
            <a:ext cx="10081119" cy="1253082"/>
          </a:xfrm>
        </p:spPr>
        <p:txBody>
          <a:bodyPr rtlCol="0">
            <a:normAutofit/>
          </a:bodyPr>
          <a:lstStyle/>
          <a:p>
            <a:pPr algn="ctr" fontAlgn="auto">
              <a:spcAft>
                <a:spcPts val="0"/>
              </a:spcAft>
              <a:defRPr/>
            </a:pPr>
            <a:r>
              <a:rPr lang="de-DE" altLang="de-DE" sz="3400" b="1" dirty="0">
                <a:solidFill>
                  <a:srgbClr val="CD9730"/>
                </a:solidFill>
              </a:rPr>
              <a:t>Der klassische Spielbericht vor dem Spiel</a:t>
            </a:r>
          </a:p>
        </p:txBody>
      </p:sp>
      <p:sp>
        <p:nvSpPr>
          <p:cNvPr id="3" name="Textfeld 2">
            <a:extLst>
              <a:ext uri="{FF2B5EF4-FFF2-40B4-BE49-F238E27FC236}">
                <a16:creationId xmlns:a16="http://schemas.microsoft.com/office/drawing/2014/main" id="{4C8E5E3F-8119-1F4E-B209-DE44FE2B5CB4}"/>
              </a:ext>
            </a:extLst>
          </p:cNvPr>
          <p:cNvSpPr txBox="1"/>
          <p:nvPr/>
        </p:nvSpPr>
        <p:spPr>
          <a:xfrm>
            <a:off x="4881563" y="1622425"/>
            <a:ext cx="2807741" cy="400110"/>
          </a:xfrm>
          <a:prstGeom prst="rect">
            <a:avLst/>
          </a:prstGeom>
          <a:noFill/>
        </p:spPr>
        <p:txBody>
          <a:bodyPr wrap="square">
            <a:spAutoFit/>
          </a:bodyPr>
          <a:lstStyle/>
          <a:p>
            <a:pPr eaLnBrk="1" fontAlgn="auto" hangingPunct="1">
              <a:spcBef>
                <a:spcPct val="50000"/>
              </a:spcBef>
              <a:spcAft>
                <a:spcPts val="0"/>
              </a:spcAft>
              <a:defRPr/>
            </a:pPr>
            <a:r>
              <a:rPr lang="de-DE" sz="1950" b="1" dirty="0">
                <a:solidFill>
                  <a:srgbClr val="002C88"/>
                </a:solidFill>
                <a:effectLst>
                  <a:outerShdw blurRad="38100" dist="38100" dir="2700000" algn="tl">
                    <a:srgbClr val="C0C0C0"/>
                  </a:outerShdw>
                </a:effectLst>
                <a:latin typeface="Times New Roman" pitchFamily="18" charset="0"/>
                <a:sym typeface="Wingdings 2" pitchFamily="18" charset="2"/>
              </a:rPr>
              <a:t></a:t>
            </a:r>
            <a:r>
              <a:rPr lang="de-DE" sz="1950" b="1" dirty="0">
                <a:solidFill>
                  <a:srgbClr val="009900"/>
                </a:solidFill>
                <a:effectLst>
                  <a:outerShdw blurRad="38100" dist="38100" dir="2700000" algn="tl">
                    <a:srgbClr val="C0C0C0"/>
                  </a:outerShdw>
                </a:effectLst>
                <a:latin typeface="Times New Roman" pitchFamily="18" charset="0"/>
                <a:sym typeface="Wingdings 2" pitchFamily="18" charset="2"/>
              </a:rPr>
              <a:t> </a:t>
            </a:r>
            <a:r>
              <a:rPr lang="de-DE" sz="2000" dirty="0">
                <a:solidFill>
                  <a:srgbClr val="002C88"/>
                </a:solidFill>
                <a:latin typeface="+mn-lt"/>
              </a:rPr>
              <a:t>Spielberichtskopf</a:t>
            </a:r>
          </a:p>
        </p:txBody>
      </p:sp>
      <p:sp>
        <p:nvSpPr>
          <p:cNvPr id="4" name="Textfeld 3">
            <a:extLst>
              <a:ext uri="{FF2B5EF4-FFF2-40B4-BE49-F238E27FC236}">
                <a16:creationId xmlns:a16="http://schemas.microsoft.com/office/drawing/2014/main" id="{A39B123F-E35B-5579-3203-1180CD59F18F}"/>
              </a:ext>
            </a:extLst>
          </p:cNvPr>
          <p:cNvSpPr txBox="1"/>
          <p:nvPr/>
        </p:nvSpPr>
        <p:spPr>
          <a:xfrm>
            <a:off x="4881563" y="2058988"/>
            <a:ext cx="4463925" cy="400110"/>
          </a:xfrm>
          <a:prstGeom prst="rect">
            <a:avLst/>
          </a:prstGeom>
          <a:noFill/>
        </p:spPr>
        <p:txBody>
          <a:bodyPr wrap="square">
            <a:spAutoFit/>
          </a:bodyPr>
          <a:lstStyle/>
          <a:p>
            <a:pPr eaLnBrk="1" fontAlgn="auto" hangingPunct="1">
              <a:spcBef>
                <a:spcPct val="50000"/>
              </a:spcBef>
              <a:spcAft>
                <a:spcPts val="0"/>
              </a:spcAft>
              <a:defRPr/>
            </a:pPr>
            <a:r>
              <a:rPr lang="de-DE" sz="1950" b="1" dirty="0">
                <a:solidFill>
                  <a:srgbClr val="002C88"/>
                </a:solidFill>
                <a:effectLst>
                  <a:outerShdw blurRad="38100" dist="38100" dir="2700000" algn="tl">
                    <a:srgbClr val="C0C0C0"/>
                  </a:outerShdw>
                </a:effectLst>
                <a:latin typeface="Times New Roman" pitchFamily="18" charset="0"/>
                <a:sym typeface="Wingdings 2" pitchFamily="18" charset="2"/>
              </a:rPr>
              <a:t></a:t>
            </a:r>
            <a:r>
              <a:rPr lang="de-DE" sz="1950" b="1" dirty="0">
                <a:solidFill>
                  <a:srgbClr val="009900"/>
                </a:solidFill>
                <a:effectLst>
                  <a:outerShdw blurRad="38100" dist="38100" dir="2700000" algn="tl">
                    <a:srgbClr val="C0C0C0"/>
                  </a:outerShdw>
                </a:effectLst>
                <a:latin typeface="Times New Roman" pitchFamily="18" charset="0"/>
                <a:sym typeface="Wingdings 2" pitchFamily="18" charset="2"/>
              </a:rPr>
              <a:t> </a:t>
            </a:r>
            <a:r>
              <a:rPr lang="de-DE" sz="2000" dirty="0">
                <a:solidFill>
                  <a:srgbClr val="002C88"/>
                </a:solidFill>
                <a:latin typeface="+mn-lt"/>
              </a:rPr>
              <a:t>Beide Mannschaftsaufstellungen</a:t>
            </a:r>
          </a:p>
        </p:txBody>
      </p:sp>
      <p:sp>
        <p:nvSpPr>
          <p:cNvPr id="5" name="Textfeld 4">
            <a:extLst>
              <a:ext uri="{FF2B5EF4-FFF2-40B4-BE49-F238E27FC236}">
                <a16:creationId xmlns:a16="http://schemas.microsoft.com/office/drawing/2014/main" id="{EB30672D-67E0-22AA-2DDE-8FB4641E2B57}"/>
              </a:ext>
            </a:extLst>
          </p:cNvPr>
          <p:cNvSpPr txBox="1"/>
          <p:nvPr/>
        </p:nvSpPr>
        <p:spPr>
          <a:xfrm>
            <a:off x="4881563" y="2527300"/>
            <a:ext cx="3919537" cy="400110"/>
          </a:xfrm>
          <a:prstGeom prst="rect">
            <a:avLst/>
          </a:prstGeom>
          <a:noFill/>
        </p:spPr>
        <p:txBody>
          <a:bodyPr>
            <a:spAutoFit/>
          </a:bodyPr>
          <a:lstStyle/>
          <a:p>
            <a:pPr eaLnBrk="1" fontAlgn="auto" hangingPunct="1">
              <a:spcBef>
                <a:spcPct val="50000"/>
              </a:spcBef>
              <a:spcAft>
                <a:spcPts val="0"/>
              </a:spcAft>
              <a:defRPr/>
            </a:pPr>
            <a:r>
              <a:rPr lang="de-DE" sz="1950" b="1" dirty="0">
                <a:solidFill>
                  <a:srgbClr val="002C88"/>
                </a:solidFill>
                <a:effectLst>
                  <a:outerShdw blurRad="38100" dist="38100" dir="2700000" algn="tl">
                    <a:srgbClr val="C0C0C0"/>
                  </a:outerShdw>
                </a:effectLst>
                <a:latin typeface="Times New Roman" pitchFamily="18" charset="0"/>
                <a:sym typeface="Wingdings 2" pitchFamily="18" charset="2"/>
              </a:rPr>
              <a:t></a:t>
            </a:r>
            <a:r>
              <a:rPr lang="de-DE" sz="1950" b="1" dirty="0">
                <a:solidFill>
                  <a:srgbClr val="009900"/>
                </a:solidFill>
                <a:effectLst>
                  <a:outerShdw blurRad="38100" dist="38100" dir="2700000" algn="tl">
                    <a:srgbClr val="C0C0C0"/>
                  </a:outerShdw>
                </a:effectLst>
                <a:latin typeface="Times New Roman" pitchFamily="18" charset="0"/>
                <a:sym typeface="Wingdings 2" pitchFamily="18" charset="2"/>
              </a:rPr>
              <a:t> </a:t>
            </a:r>
            <a:r>
              <a:rPr lang="de-DE" sz="2000" dirty="0">
                <a:solidFill>
                  <a:srgbClr val="002C88"/>
                </a:solidFill>
                <a:latin typeface="+mn-lt"/>
              </a:rPr>
              <a:t>Unterschrift der Trainer</a:t>
            </a:r>
          </a:p>
        </p:txBody>
      </p:sp>
      <p:sp>
        <p:nvSpPr>
          <p:cNvPr id="6" name="Textfeld 5">
            <a:extLst>
              <a:ext uri="{FF2B5EF4-FFF2-40B4-BE49-F238E27FC236}">
                <a16:creationId xmlns:a16="http://schemas.microsoft.com/office/drawing/2014/main" id="{E95419BD-CA79-CCAD-348A-EE765C14C3D5}"/>
              </a:ext>
            </a:extLst>
          </p:cNvPr>
          <p:cNvSpPr txBox="1"/>
          <p:nvPr/>
        </p:nvSpPr>
        <p:spPr>
          <a:xfrm>
            <a:off x="4881561" y="2938711"/>
            <a:ext cx="4463925" cy="400110"/>
          </a:xfrm>
          <a:prstGeom prst="rect">
            <a:avLst/>
          </a:prstGeom>
          <a:noFill/>
        </p:spPr>
        <p:txBody>
          <a:bodyPr wrap="square">
            <a:spAutoFit/>
          </a:bodyPr>
          <a:lstStyle/>
          <a:p>
            <a:pPr eaLnBrk="1" fontAlgn="auto" hangingPunct="1">
              <a:spcBef>
                <a:spcPct val="50000"/>
              </a:spcBef>
              <a:spcAft>
                <a:spcPts val="0"/>
              </a:spcAft>
              <a:defRPr/>
            </a:pPr>
            <a:r>
              <a:rPr lang="de-DE" sz="1950" b="1" dirty="0">
                <a:solidFill>
                  <a:srgbClr val="002C88"/>
                </a:solidFill>
                <a:effectLst>
                  <a:outerShdw blurRad="38100" dist="38100" dir="2700000" algn="tl">
                    <a:srgbClr val="C0C0C0"/>
                  </a:outerShdw>
                </a:effectLst>
                <a:latin typeface="Times New Roman" pitchFamily="18" charset="0"/>
                <a:sym typeface="Wingdings 2" pitchFamily="18" charset="2"/>
              </a:rPr>
              <a:t></a:t>
            </a:r>
            <a:r>
              <a:rPr lang="de-DE" sz="1950" b="1" dirty="0">
                <a:solidFill>
                  <a:srgbClr val="009900"/>
                </a:solidFill>
                <a:effectLst>
                  <a:outerShdw blurRad="38100" dist="38100" dir="2700000" algn="tl">
                    <a:srgbClr val="C0C0C0"/>
                  </a:outerShdw>
                </a:effectLst>
                <a:latin typeface="Times New Roman" pitchFamily="18" charset="0"/>
                <a:sym typeface="Wingdings 2" pitchFamily="18" charset="2"/>
              </a:rPr>
              <a:t> </a:t>
            </a:r>
            <a:r>
              <a:rPr lang="de-DE" sz="2000" dirty="0">
                <a:solidFill>
                  <a:srgbClr val="002C88"/>
                </a:solidFill>
                <a:latin typeface="+mn-lt"/>
              </a:rPr>
              <a:t>Unterschrift der Mannschaftführer</a:t>
            </a:r>
          </a:p>
        </p:txBody>
      </p:sp>
      <p:sp>
        <p:nvSpPr>
          <p:cNvPr id="7" name="Textfeld 6">
            <a:extLst>
              <a:ext uri="{FF2B5EF4-FFF2-40B4-BE49-F238E27FC236}">
                <a16:creationId xmlns:a16="http://schemas.microsoft.com/office/drawing/2014/main" id="{E88AF0A5-8D99-4748-4630-201CC9BA9EF6}"/>
              </a:ext>
            </a:extLst>
          </p:cNvPr>
          <p:cNvSpPr txBox="1"/>
          <p:nvPr/>
        </p:nvSpPr>
        <p:spPr>
          <a:xfrm>
            <a:off x="4895850" y="3519180"/>
            <a:ext cx="4463924" cy="400110"/>
          </a:xfrm>
          <a:prstGeom prst="rect">
            <a:avLst/>
          </a:prstGeom>
          <a:noFill/>
        </p:spPr>
        <p:txBody>
          <a:bodyPr wrap="square">
            <a:spAutoFit/>
          </a:bodyPr>
          <a:lstStyle/>
          <a:p>
            <a:pPr eaLnBrk="1" fontAlgn="auto" hangingPunct="1">
              <a:spcBef>
                <a:spcPct val="50000"/>
              </a:spcBef>
              <a:spcAft>
                <a:spcPts val="0"/>
              </a:spcAft>
              <a:defRPr/>
            </a:pPr>
            <a:r>
              <a:rPr lang="de-DE" sz="1950" b="1" dirty="0">
                <a:solidFill>
                  <a:srgbClr val="002C88"/>
                </a:solidFill>
                <a:effectLst>
                  <a:outerShdw blurRad="38100" dist="38100" dir="2700000" algn="tl">
                    <a:srgbClr val="C0C0C0"/>
                  </a:outerShdw>
                </a:effectLst>
                <a:latin typeface="Times New Roman" pitchFamily="18" charset="0"/>
                <a:sym typeface="Wingdings 2" pitchFamily="18" charset="2"/>
              </a:rPr>
              <a:t></a:t>
            </a:r>
            <a:r>
              <a:rPr lang="de-DE" sz="1950" b="1" dirty="0">
                <a:solidFill>
                  <a:srgbClr val="009900"/>
                </a:solidFill>
                <a:effectLst>
                  <a:outerShdw blurRad="38100" dist="38100" dir="2700000" algn="tl">
                    <a:srgbClr val="C0C0C0"/>
                  </a:outerShdw>
                </a:effectLst>
                <a:latin typeface="Times New Roman" pitchFamily="18" charset="0"/>
                <a:sym typeface="Wingdings 2" pitchFamily="18" charset="2"/>
              </a:rPr>
              <a:t> </a:t>
            </a:r>
            <a:r>
              <a:rPr lang="de-DE" sz="2000" dirty="0">
                <a:solidFill>
                  <a:srgbClr val="002C88"/>
                </a:solidFill>
                <a:latin typeface="+mn-lt"/>
              </a:rPr>
              <a:t>Unterschrift des Sanitäters / Arztes</a:t>
            </a:r>
          </a:p>
        </p:txBody>
      </p:sp>
      <p:sp>
        <p:nvSpPr>
          <p:cNvPr id="8" name="Textfeld 7">
            <a:extLst>
              <a:ext uri="{FF2B5EF4-FFF2-40B4-BE49-F238E27FC236}">
                <a16:creationId xmlns:a16="http://schemas.microsoft.com/office/drawing/2014/main" id="{F07EA97F-C47E-0B8C-556D-7226000C9F88}"/>
              </a:ext>
            </a:extLst>
          </p:cNvPr>
          <p:cNvSpPr txBox="1"/>
          <p:nvPr/>
        </p:nvSpPr>
        <p:spPr>
          <a:xfrm>
            <a:off x="4952999" y="4603890"/>
            <a:ext cx="4757737" cy="707886"/>
          </a:xfrm>
          <a:prstGeom prst="rect">
            <a:avLst/>
          </a:prstGeom>
          <a:noFill/>
        </p:spPr>
        <p:txBody>
          <a:bodyPr wrap="square">
            <a:spAutoFit/>
          </a:bodyPr>
          <a:lstStyle/>
          <a:p>
            <a:pPr>
              <a:defRPr/>
            </a:pPr>
            <a:r>
              <a:rPr lang="de-DE" sz="2000" b="1" dirty="0">
                <a:solidFill>
                  <a:srgbClr val="002C88"/>
                </a:solidFill>
                <a:latin typeface="+mj-lt"/>
              </a:rPr>
              <a:t>Erst jetzt dürfen die beiden Mannschaften zum Warm-Up auf das Eis.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Rectangle 3">
            <a:extLst>
              <a:ext uri="{FF2B5EF4-FFF2-40B4-BE49-F238E27FC236}">
                <a16:creationId xmlns:a16="http://schemas.microsoft.com/office/drawing/2014/main" id="{B58C201F-4667-509A-098C-6108C378A1C3}"/>
              </a:ext>
            </a:extLst>
          </p:cNvPr>
          <p:cNvSpPr>
            <a:spLocks noGrp="1" noChangeArrowheads="1"/>
          </p:cNvSpPr>
          <p:nvPr>
            <p:ph idx="1"/>
          </p:nvPr>
        </p:nvSpPr>
        <p:spPr>
          <a:xfrm>
            <a:off x="1794271" y="2647360"/>
            <a:ext cx="6686550" cy="819150"/>
          </a:xfrm>
        </p:spPr>
        <p:txBody>
          <a:bodyPr rtlCol="0">
            <a:normAutofit/>
          </a:bodyPr>
          <a:lstStyle/>
          <a:p>
            <a:pPr marL="0" indent="0" fontAlgn="auto">
              <a:spcAft>
                <a:spcPts val="0"/>
              </a:spcAft>
              <a:buNone/>
              <a:defRPr/>
            </a:pPr>
            <a:r>
              <a:rPr lang="de-DE" altLang="de-DE" sz="2000" dirty="0">
                <a:solidFill>
                  <a:srgbClr val="002C88"/>
                </a:solidFill>
                <a:cs typeface="Arial" panose="020B0604020202020204" pitchFamily="34" charset="0"/>
              </a:rPr>
              <a:t>Eintragungen können nur nach Ansage durch den Schiedsrichter vorgenommen werden.</a:t>
            </a:r>
          </a:p>
          <a:p>
            <a:pPr marL="0" indent="0" fontAlgn="auto">
              <a:spcAft>
                <a:spcPts val="0"/>
              </a:spcAft>
              <a:buFont typeface="Arial" panose="020B0604020202020204" pitchFamily="34" charset="0"/>
              <a:buNone/>
              <a:defRPr/>
            </a:pPr>
            <a:endParaRPr lang="de-DE" altLang="de-DE" sz="1950" dirty="0"/>
          </a:p>
        </p:txBody>
      </p:sp>
      <p:sp>
        <p:nvSpPr>
          <p:cNvPr id="2" name="Rectangle 3">
            <a:extLst>
              <a:ext uri="{FF2B5EF4-FFF2-40B4-BE49-F238E27FC236}">
                <a16:creationId xmlns:a16="http://schemas.microsoft.com/office/drawing/2014/main" id="{BAF7C4DA-6A69-4F2B-27EC-841DB3EE96C9}"/>
              </a:ext>
            </a:extLst>
          </p:cNvPr>
          <p:cNvSpPr txBox="1">
            <a:spLocks noChangeArrowheads="1"/>
          </p:cNvSpPr>
          <p:nvPr/>
        </p:nvSpPr>
        <p:spPr bwMode="auto">
          <a:xfrm>
            <a:off x="1794271" y="3831122"/>
            <a:ext cx="6686550" cy="468312"/>
          </a:xfrm>
          <a:prstGeom prst="rect">
            <a:avLst/>
          </a:prstGeom>
          <a:noFill/>
          <a:ln>
            <a:noFill/>
          </a:ln>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buNone/>
              <a:defRPr/>
            </a:pPr>
            <a:r>
              <a:rPr lang="de-DE" altLang="de-DE" sz="2000" b="1" kern="0" dirty="0">
                <a:solidFill>
                  <a:srgbClr val="002C88"/>
                </a:solidFill>
                <a:cs typeface="Arial" panose="020B0604020202020204" pitchFamily="34" charset="0"/>
              </a:rPr>
              <a:t>Notieren Sie die Ansagen vorab auf einem Schmierblock</a:t>
            </a:r>
          </a:p>
          <a:p>
            <a:pPr marL="0" indent="0" eaLnBrk="1" hangingPunct="1">
              <a:buFontTx/>
              <a:buNone/>
              <a:defRPr/>
            </a:pPr>
            <a:endParaRPr lang="de-DE" altLang="de-DE" sz="1950" kern="0" dirty="0"/>
          </a:p>
        </p:txBody>
      </p:sp>
      <p:sp>
        <p:nvSpPr>
          <p:cNvPr id="3" name="Rectangle 3">
            <a:extLst>
              <a:ext uri="{FF2B5EF4-FFF2-40B4-BE49-F238E27FC236}">
                <a16:creationId xmlns:a16="http://schemas.microsoft.com/office/drawing/2014/main" id="{BB85F5FA-1188-B03D-2618-12285495D1C5}"/>
              </a:ext>
            </a:extLst>
          </p:cNvPr>
          <p:cNvSpPr txBox="1">
            <a:spLocks noChangeArrowheads="1"/>
          </p:cNvSpPr>
          <p:nvPr/>
        </p:nvSpPr>
        <p:spPr bwMode="auto">
          <a:xfrm>
            <a:off x="1794271" y="4653136"/>
            <a:ext cx="6686550" cy="819150"/>
          </a:xfrm>
          <a:prstGeom prst="rect">
            <a:avLst/>
          </a:prstGeom>
          <a:noFill/>
          <a:ln>
            <a:noFill/>
          </a:ln>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buNone/>
              <a:defRPr/>
            </a:pPr>
            <a:r>
              <a:rPr lang="de-DE" altLang="de-DE" sz="2000" kern="0" dirty="0">
                <a:solidFill>
                  <a:srgbClr val="002C88"/>
                </a:solidFill>
                <a:cs typeface="Arial" panose="020B0604020202020204" pitchFamily="34" charset="0"/>
              </a:rPr>
              <a:t>Die Eintragungen erfolgen für Heim- und Gastverein in den Spalten Tore / Assistenten getrennt.</a:t>
            </a:r>
          </a:p>
          <a:p>
            <a:pPr marL="0" indent="0" eaLnBrk="1" hangingPunct="1">
              <a:buFontTx/>
              <a:buNone/>
              <a:defRPr/>
            </a:pPr>
            <a:endParaRPr lang="de-DE" altLang="de-DE" sz="1950" kern="0" dirty="0"/>
          </a:p>
        </p:txBody>
      </p:sp>
      <p:sp>
        <p:nvSpPr>
          <p:cNvPr id="46085" name="Rectangle 2">
            <a:extLst>
              <a:ext uri="{FF2B5EF4-FFF2-40B4-BE49-F238E27FC236}">
                <a16:creationId xmlns:a16="http://schemas.microsoft.com/office/drawing/2014/main" id="{B02C4D7C-152A-01AF-E861-0BFEAB33F6D8}"/>
              </a:ext>
            </a:extLst>
          </p:cNvPr>
          <p:cNvSpPr txBox="1">
            <a:spLocks noChangeArrowheads="1"/>
          </p:cNvSpPr>
          <p:nvPr/>
        </p:nvSpPr>
        <p:spPr bwMode="auto">
          <a:xfrm>
            <a:off x="-87560" y="-99392"/>
            <a:ext cx="10081120" cy="1152128"/>
          </a:xfrm>
          <a:prstGeom prst="rect">
            <a:avLst/>
          </a:prstGeom>
          <a:noFill/>
          <a:ln>
            <a:noFill/>
          </a:ln>
        </p:spPr>
        <p:txBody>
          <a:bodyPr/>
          <a:lstStyle>
            <a:lvl1pPr defTabSz="342900">
              <a:spcBef>
                <a:spcPts val="750"/>
              </a:spcBef>
              <a:buClr>
                <a:schemeClr val="accent1"/>
              </a:buClr>
              <a:buSzPct val="80000"/>
              <a:buFont typeface="Wingdings 3" panose="05040102010807070707" pitchFamily="18" charset="2"/>
              <a:buChar char=""/>
              <a:defRPr sz="1300">
                <a:solidFill>
                  <a:srgbClr val="000000"/>
                </a:solidFill>
                <a:latin typeface="Calibri" panose="020F0502020204030204" pitchFamily="34" charset="0"/>
              </a:defRPr>
            </a:lvl1pPr>
            <a:lvl2pPr marL="557213" indent="-214313" defTabSz="342900">
              <a:spcBef>
                <a:spcPts val="750"/>
              </a:spcBef>
              <a:buClr>
                <a:schemeClr val="accent1"/>
              </a:buClr>
              <a:buSzPct val="80000"/>
              <a:buFont typeface="Wingdings 3" panose="05040102010807070707" pitchFamily="18" charset="2"/>
              <a:buChar char=""/>
              <a:defRPr sz="1200">
                <a:solidFill>
                  <a:srgbClr val="000000"/>
                </a:solidFill>
                <a:latin typeface="Calibri" panose="020F0502020204030204" pitchFamily="34" charset="0"/>
              </a:defRPr>
            </a:lvl2pPr>
            <a:lvl3pPr marL="857250" indent="-171450" defTabSz="342900">
              <a:spcBef>
                <a:spcPts val="750"/>
              </a:spcBef>
              <a:buClr>
                <a:schemeClr val="accent1"/>
              </a:buClr>
              <a:buSzPct val="80000"/>
              <a:buFont typeface="Wingdings 3" panose="05040102010807070707" pitchFamily="18" charset="2"/>
              <a:buChar char=""/>
              <a:defRPr sz="1000">
                <a:solidFill>
                  <a:srgbClr val="000000"/>
                </a:solidFill>
                <a:latin typeface="Calibri" panose="020F0502020204030204" pitchFamily="34" charset="0"/>
              </a:defRPr>
            </a:lvl3pPr>
            <a:lvl4pPr marL="1200150" indent="-171450" defTabSz="342900">
              <a:spcBef>
                <a:spcPts val="750"/>
              </a:spcBef>
              <a:buClr>
                <a:schemeClr val="accent1"/>
              </a:buClr>
              <a:buSzPct val="80000"/>
              <a:buFont typeface="Wingdings 3" panose="05040102010807070707" pitchFamily="18" charset="2"/>
              <a:buChar char=""/>
              <a:defRPr sz="900">
                <a:solidFill>
                  <a:srgbClr val="000000"/>
                </a:solidFill>
                <a:latin typeface="Calibri" panose="020F0502020204030204" pitchFamily="34" charset="0"/>
              </a:defRPr>
            </a:lvl4pPr>
            <a:lvl5pPr marL="1543050" indent="-171450" defTabSz="342900">
              <a:spcBef>
                <a:spcPts val="750"/>
              </a:spcBef>
              <a:buClr>
                <a:schemeClr val="accent1"/>
              </a:buClr>
              <a:buSzPct val="80000"/>
              <a:buFont typeface="Wingdings 3" panose="05040102010807070707" pitchFamily="18" charset="2"/>
              <a:buChar char=""/>
              <a:defRPr sz="900">
                <a:solidFill>
                  <a:srgbClr val="000000"/>
                </a:solidFill>
                <a:latin typeface="Calibri" panose="020F0502020204030204" pitchFamily="34" charset="0"/>
              </a:defRPr>
            </a:lvl5pPr>
            <a:lvl6pPr marL="2000250" indent="-171450" defTabSz="342900" eaLnBrk="0" fontAlgn="base" hangingPunct="0">
              <a:spcBef>
                <a:spcPts val="750"/>
              </a:spcBef>
              <a:spcAft>
                <a:spcPct val="0"/>
              </a:spcAft>
              <a:buClr>
                <a:schemeClr val="accent1"/>
              </a:buClr>
              <a:buSzPct val="80000"/>
              <a:buFont typeface="Wingdings 3" panose="05040102010807070707" pitchFamily="18" charset="2"/>
              <a:buChar char=""/>
              <a:defRPr sz="900">
                <a:solidFill>
                  <a:srgbClr val="000000"/>
                </a:solidFill>
                <a:latin typeface="Calibri" panose="020F0502020204030204" pitchFamily="34" charset="0"/>
              </a:defRPr>
            </a:lvl6pPr>
            <a:lvl7pPr marL="2457450" indent="-171450" defTabSz="342900" eaLnBrk="0" fontAlgn="base" hangingPunct="0">
              <a:spcBef>
                <a:spcPts val="750"/>
              </a:spcBef>
              <a:spcAft>
                <a:spcPct val="0"/>
              </a:spcAft>
              <a:buClr>
                <a:schemeClr val="accent1"/>
              </a:buClr>
              <a:buSzPct val="80000"/>
              <a:buFont typeface="Wingdings 3" panose="05040102010807070707" pitchFamily="18" charset="2"/>
              <a:buChar char=""/>
              <a:defRPr sz="900">
                <a:solidFill>
                  <a:srgbClr val="000000"/>
                </a:solidFill>
                <a:latin typeface="Calibri" panose="020F0502020204030204" pitchFamily="34" charset="0"/>
              </a:defRPr>
            </a:lvl7pPr>
            <a:lvl8pPr marL="2914650" indent="-171450" defTabSz="342900" eaLnBrk="0" fontAlgn="base" hangingPunct="0">
              <a:spcBef>
                <a:spcPts val="750"/>
              </a:spcBef>
              <a:spcAft>
                <a:spcPct val="0"/>
              </a:spcAft>
              <a:buClr>
                <a:schemeClr val="accent1"/>
              </a:buClr>
              <a:buSzPct val="80000"/>
              <a:buFont typeface="Wingdings 3" panose="05040102010807070707" pitchFamily="18" charset="2"/>
              <a:buChar char=""/>
              <a:defRPr sz="900">
                <a:solidFill>
                  <a:srgbClr val="000000"/>
                </a:solidFill>
                <a:latin typeface="Calibri" panose="020F0502020204030204" pitchFamily="34" charset="0"/>
              </a:defRPr>
            </a:lvl8pPr>
            <a:lvl9pPr marL="3371850" indent="-171450" defTabSz="342900" eaLnBrk="0" fontAlgn="base" hangingPunct="0">
              <a:spcBef>
                <a:spcPts val="750"/>
              </a:spcBef>
              <a:spcAft>
                <a:spcPct val="0"/>
              </a:spcAft>
              <a:buClr>
                <a:schemeClr val="accent1"/>
              </a:buClr>
              <a:buSzPct val="80000"/>
              <a:buFont typeface="Wingdings 3" panose="05040102010807070707" pitchFamily="18" charset="2"/>
              <a:buChar char=""/>
              <a:defRPr sz="900">
                <a:solidFill>
                  <a:srgbClr val="000000"/>
                </a:solidFill>
                <a:latin typeface="Calibri" panose="020F0502020204030204" pitchFamily="34" charset="0"/>
              </a:defRPr>
            </a:lvl9pPr>
          </a:lstStyle>
          <a:p>
            <a:pPr algn="ctr" eaLnBrk="1" hangingPunct="1">
              <a:lnSpc>
                <a:spcPct val="200000"/>
              </a:lnSpc>
              <a:spcBef>
                <a:spcPct val="0"/>
              </a:spcBef>
              <a:buClrTx/>
              <a:buSzTx/>
              <a:buFontTx/>
              <a:buNone/>
              <a:defRPr/>
            </a:pPr>
            <a:r>
              <a:rPr lang="de-DE" altLang="de-DE" sz="3400" b="1" dirty="0">
                <a:solidFill>
                  <a:srgbClr val="CD9730"/>
                </a:solidFill>
                <a:latin typeface="+mj-lt"/>
              </a:rPr>
              <a:t>Eintragungen während des Spieles</a:t>
            </a:r>
          </a:p>
        </p:txBody>
      </p:sp>
      <p:sp>
        <p:nvSpPr>
          <p:cNvPr id="5" name="Textfeld 4">
            <a:extLst>
              <a:ext uri="{FF2B5EF4-FFF2-40B4-BE49-F238E27FC236}">
                <a16:creationId xmlns:a16="http://schemas.microsoft.com/office/drawing/2014/main" id="{1AF350A4-52CD-6033-276C-C11CCF877D08}"/>
              </a:ext>
            </a:extLst>
          </p:cNvPr>
          <p:cNvSpPr txBox="1">
            <a:spLocks noChangeArrowheads="1"/>
          </p:cNvSpPr>
          <p:nvPr/>
        </p:nvSpPr>
        <p:spPr bwMode="auto">
          <a:xfrm>
            <a:off x="2648744" y="1269921"/>
            <a:ext cx="4896544" cy="769441"/>
          </a:xfrm>
          <a:prstGeom prst="rect">
            <a:avLst/>
          </a:prstGeom>
          <a:noFill/>
          <a:ln>
            <a:noFill/>
          </a:ln>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a:defRPr/>
            </a:pPr>
            <a:r>
              <a:rPr lang="de-DE" altLang="de-DE" sz="2200" b="1" dirty="0">
                <a:solidFill>
                  <a:srgbClr val="002C88"/>
                </a:solidFill>
                <a:latin typeface="+mn-lt"/>
                <a:cs typeface="Arial" panose="020B0604020202020204" pitchFamily="34" charset="0"/>
              </a:rPr>
              <a:t>Eintragung von Toren und Assistenten im klassischen Spielbericht</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a:extLst>
              <a:ext uri="{FF2B5EF4-FFF2-40B4-BE49-F238E27FC236}">
                <a16:creationId xmlns:a16="http://schemas.microsoft.com/office/drawing/2014/main" id="{23235CB3-C013-A8B3-345C-CB41CE287B3F}"/>
              </a:ext>
            </a:extLst>
          </p:cNvPr>
          <p:cNvSpPr txBox="1">
            <a:spLocks noChangeArrowheads="1"/>
          </p:cNvSpPr>
          <p:nvPr/>
        </p:nvSpPr>
        <p:spPr bwMode="auto">
          <a:xfrm>
            <a:off x="266452" y="-171400"/>
            <a:ext cx="8863012" cy="1270867"/>
          </a:xfrm>
          <a:prstGeom prst="rect">
            <a:avLst/>
          </a:prstGeom>
          <a:noFill/>
          <a:ln>
            <a:noFill/>
          </a:ln>
        </p:spPr>
        <p:txBody>
          <a:bodyPr/>
          <a:lstStyle>
            <a:lvl1pPr defTabSz="342900">
              <a:spcBef>
                <a:spcPts val="750"/>
              </a:spcBef>
              <a:buClr>
                <a:schemeClr val="accent1"/>
              </a:buClr>
              <a:buSzPct val="80000"/>
              <a:buFont typeface="Wingdings 3" panose="05040102010807070707" pitchFamily="18" charset="2"/>
              <a:buChar char=""/>
              <a:defRPr sz="1300">
                <a:solidFill>
                  <a:srgbClr val="000000"/>
                </a:solidFill>
                <a:latin typeface="Calibri" panose="020F0502020204030204" pitchFamily="34" charset="0"/>
              </a:defRPr>
            </a:lvl1pPr>
            <a:lvl2pPr marL="557213" indent="-214313" defTabSz="342900">
              <a:spcBef>
                <a:spcPts val="750"/>
              </a:spcBef>
              <a:buClr>
                <a:schemeClr val="accent1"/>
              </a:buClr>
              <a:buSzPct val="80000"/>
              <a:buFont typeface="Wingdings 3" panose="05040102010807070707" pitchFamily="18" charset="2"/>
              <a:buChar char=""/>
              <a:defRPr sz="1200">
                <a:solidFill>
                  <a:srgbClr val="000000"/>
                </a:solidFill>
                <a:latin typeface="Calibri" panose="020F0502020204030204" pitchFamily="34" charset="0"/>
              </a:defRPr>
            </a:lvl2pPr>
            <a:lvl3pPr marL="857250" indent="-171450" defTabSz="342900">
              <a:spcBef>
                <a:spcPts val="750"/>
              </a:spcBef>
              <a:buClr>
                <a:schemeClr val="accent1"/>
              </a:buClr>
              <a:buSzPct val="80000"/>
              <a:buFont typeface="Wingdings 3" panose="05040102010807070707" pitchFamily="18" charset="2"/>
              <a:buChar char=""/>
              <a:defRPr sz="1000">
                <a:solidFill>
                  <a:srgbClr val="000000"/>
                </a:solidFill>
                <a:latin typeface="Calibri" panose="020F0502020204030204" pitchFamily="34" charset="0"/>
              </a:defRPr>
            </a:lvl3pPr>
            <a:lvl4pPr marL="1200150" indent="-171450" defTabSz="342900">
              <a:spcBef>
                <a:spcPts val="750"/>
              </a:spcBef>
              <a:buClr>
                <a:schemeClr val="accent1"/>
              </a:buClr>
              <a:buSzPct val="80000"/>
              <a:buFont typeface="Wingdings 3" panose="05040102010807070707" pitchFamily="18" charset="2"/>
              <a:buChar char=""/>
              <a:defRPr sz="900">
                <a:solidFill>
                  <a:srgbClr val="000000"/>
                </a:solidFill>
                <a:latin typeface="Calibri" panose="020F0502020204030204" pitchFamily="34" charset="0"/>
              </a:defRPr>
            </a:lvl4pPr>
            <a:lvl5pPr marL="1543050" indent="-171450" defTabSz="342900">
              <a:spcBef>
                <a:spcPts val="750"/>
              </a:spcBef>
              <a:buClr>
                <a:schemeClr val="accent1"/>
              </a:buClr>
              <a:buSzPct val="80000"/>
              <a:buFont typeface="Wingdings 3" panose="05040102010807070707" pitchFamily="18" charset="2"/>
              <a:buChar char=""/>
              <a:defRPr sz="900">
                <a:solidFill>
                  <a:srgbClr val="000000"/>
                </a:solidFill>
                <a:latin typeface="Calibri" panose="020F0502020204030204" pitchFamily="34" charset="0"/>
              </a:defRPr>
            </a:lvl5pPr>
            <a:lvl6pPr marL="2000250" indent="-171450" defTabSz="342900" eaLnBrk="0" fontAlgn="base" hangingPunct="0">
              <a:spcBef>
                <a:spcPts val="750"/>
              </a:spcBef>
              <a:spcAft>
                <a:spcPct val="0"/>
              </a:spcAft>
              <a:buClr>
                <a:schemeClr val="accent1"/>
              </a:buClr>
              <a:buSzPct val="80000"/>
              <a:buFont typeface="Wingdings 3" panose="05040102010807070707" pitchFamily="18" charset="2"/>
              <a:buChar char=""/>
              <a:defRPr sz="900">
                <a:solidFill>
                  <a:srgbClr val="000000"/>
                </a:solidFill>
                <a:latin typeface="Calibri" panose="020F0502020204030204" pitchFamily="34" charset="0"/>
              </a:defRPr>
            </a:lvl6pPr>
            <a:lvl7pPr marL="2457450" indent="-171450" defTabSz="342900" eaLnBrk="0" fontAlgn="base" hangingPunct="0">
              <a:spcBef>
                <a:spcPts val="750"/>
              </a:spcBef>
              <a:spcAft>
                <a:spcPct val="0"/>
              </a:spcAft>
              <a:buClr>
                <a:schemeClr val="accent1"/>
              </a:buClr>
              <a:buSzPct val="80000"/>
              <a:buFont typeface="Wingdings 3" panose="05040102010807070707" pitchFamily="18" charset="2"/>
              <a:buChar char=""/>
              <a:defRPr sz="900">
                <a:solidFill>
                  <a:srgbClr val="000000"/>
                </a:solidFill>
                <a:latin typeface="Calibri" panose="020F0502020204030204" pitchFamily="34" charset="0"/>
              </a:defRPr>
            </a:lvl7pPr>
            <a:lvl8pPr marL="2914650" indent="-171450" defTabSz="342900" eaLnBrk="0" fontAlgn="base" hangingPunct="0">
              <a:spcBef>
                <a:spcPts val="750"/>
              </a:spcBef>
              <a:spcAft>
                <a:spcPct val="0"/>
              </a:spcAft>
              <a:buClr>
                <a:schemeClr val="accent1"/>
              </a:buClr>
              <a:buSzPct val="80000"/>
              <a:buFont typeface="Wingdings 3" panose="05040102010807070707" pitchFamily="18" charset="2"/>
              <a:buChar char=""/>
              <a:defRPr sz="900">
                <a:solidFill>
                  <a:srgbClr val="000000"/>
                </a:solidFill>
                <a:latin typeface="Calibri" panose="020F0502020204030204" pitchFamily="34" charset="0"/>
              </a:defRPr>
            </a:lvl8pPr>
            <a:lvl9pPr marL="3371850" indent="-171450" defTabSz="342900" eaLnBrk="0" fontAlgn="base" hangingPunct="0">
              <a:spcBef>
                <a:spcPts val="750"/>
              </a:spcBef>
              <a:spcAft>
                <a:spcPct val="0"/>
              </a:spcAft>
              <a:buClr>
                <a:schemeClr val="accent1"/>
              </a:buClr>
              <a:buSzPct val="80000"/>
              <a:buFont typeface="Wingdings 3" panose="05040102010807070707" pitchFamily="18" charset="2"/>
              <a:buChar char=""/>
              <a:defRPr sz="900">
                <a:solidFill>
                  <a:srgbClr val="000000"/>
                </a:solidFill>
                <a:latin typeface="Calibri" panose="020F0502020204030204" pitchFamily="34" charset="0"/>
              </a:defRPr>
            </a:lvl9pPr>
          </a:lstStyle>
          <a:p>
            <a:pPr algn="ctr" eaLnBrk="1" hangingPunct="1">
              <a:lnSpc>
                <a:spcPct val="200000"/>
              </a:lnSpc>
              <a:spcBef>
                <a:spcPct val="0"/>
              </a:spcBef>
              <a:buClrTx/>
              <a:buSzTx/>
              <a:buFontTx/>
              <a:buNone/>
              <a:defRPr/>
            </a:pPr>
            <a:r>
              <a:rPr lang="de-DE" altLang="de-DE" sz="3400" b="1" dirty="0">
                <a:solidFill>
                  <a:srgbClr val="CD9730"/>
                </a:solidFill>
                <a:latin typeface="+mj-lt"/>
              </a:rPr>
              <a:t>Eintragungen während des Spieles</a:t>
            </a:r>
          </a:p>
        </p:txBody>
      </p:sp>
      <p:sp>
        <p:nvSpPr>
          <p:cNvPr id="5" name="Textfeld 4">
            <a:extLst>
              <a:ext uri="{FF2B5EF4-FFF2-40B4-BE49-F238E27FC236}">
                <a16:creationId xmlns:a16="http://schemas.microsoft.com/office/drawing/2014/main" id="{858A9606-35DA-9C6B-9B09-A864E48F95BA}"/>
              </a:ext>
            </a:extLst>
          </p:cNvPr>
          <p:cNvSpPr txBox="1">
            <a:spLocks noChangeArrowheads="1"/>
          </p:cNvSpPr>
          <p:nvPr/>
        </p:nvSpPr>
        <p:spPr bwMode="auto">
          <a:xfrm>
            <a:off x="2421595" y="1078279"/>
            <a:ext cx="4824536" cy="769441"/>
          </a:xfrm>
          <a:prstGeom prst="rect">
            <a:avLst/>
          </a:prstGeom>
          <a:noFill/>
          <a:ln>
            <a:noFill/>
          </a:ln>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a:defRPr/>
            </a:pPr>
            <a:r>
              <a:rPr lang="de-DE" altLang="de-DE" sz="2200" b="1" dirty="0">
                <a:solidFill>
                  <a:srgbClr val="002C88"/>
                </a:solidFill>
                <a:latin typeface="+mn-lt"/>
                <a:cs typeface="Arial" panose="020B0604020202020204" pitchFamily="34" charset="0"/>
              </a:rPr>
              <a:t>Eintragung von Toren und Assistenten im klassischen Spielbericht</a:t>
            </a:r>
          </a:p>
        </p:txBody>
      </p:sp>
      <p:sp>
        <p:nvSpPr>
          <p:cNvPr id="8" name="Textfeld 7">
            <a:extLst>
              <a:ext uri="{FF2B5EF4-FFF2-40B4-BE49-F238E27FC236}">
                <a16:creationId xmlns:a16="http://schemas.microsoft.com/office/drawing/2014/main" id="{95B0F54F-B34D-FC55-5E49-9CCE00F512BD}"/>
              </a:ext>
            </a:extLst>
          </p:cNvPr>
          <p:cNvSpPr txBox="1"/>
          <p:nvPr/>
        </p:nvSpPr>
        <p:spPr>
          <a:xfrm>
            <a:off x="1658665" y="3765586"/>
            <a:ext cx="6794500" cy="590931"/>
          </a:xfrm>
          <a:prstGeom prst="rect">
            <a:avLst/>
          </a:prstGeom>
          <a:noFill/>
        </p:spPr>
        <p:txBody>
          <a:bodyPr>
            <a:spAutoFit/>
          </a:bodyPr>
          <a:lstStyle/>
          <a:p>
            <a:pPr eaLnBrk="1" fontAlgn="auto" hangingPunct="1">
              <a:lnSpc>
                <a:spcPct val="80000"/>
              </a:lnSpc>
              <a:spcBef>
                <a:spcPts val="0"/>
              </a:spcBef>
              <a:spcAft>
                <a:spcPts val="0"/>
              </a:spcAft>
              <a:defRPr/>
            </a:pPr>
            <a:r>
              <a:rPr lang="de-DE" altLang="de-DE" sz="2000" kern="0" dirty="0">
                <a:solidFill>
                  <a:srgbClr val="002C88"/>
                </a:solidFill>
                <a:latin typeface="+mn-lt"/>
                <a:cs typeface="Arial" panose="020B0604020202020204" pitchFamily="34" charset="0"/>
              </a:rPr>
              <a:t>In der Spalte </a:t>
            </a:r>
            <a:r>
              <a:rPr lang="de-DE" altLang="de-DE" sz="2000" b="1" kern="0" dirty="0">
                <a:solidFill>
                  <a:srgbClr val="002C88"/>
                </a:solidFill>
                <a:latin typeface="+mn-lt"/>
                <a:cs typeface="Arial" panose="020B0604020202020204" pitchFamily="34" charset="0"/>
              </a:rPr>
              <a:t>„Tor“ </a:t>
            </a:r>
            <a:r>
              <a:rPr lang="de-DE" altLang="de-DE" sz="2000" kern="0" dirty="0">
                <a:solidFill>
                  <a:srgbClr val="002C88"/>
                </a:solidFill>
                <a:latin typeface="+mn-lt"/>
                <a:cs typeface="Arial" panose="020B0604020202020204" pitchFamily="34" charset="0"/>
              </a:rPr>
              <a:t>zählen Sie mit 1 beginnend die Anzahl der erzielten Tore auf.</a:t>
            </a:r>
          </a:p>
        </p:txBody>
      </p:sp>
      <p:sp>
        <p:nvSpPr>
          <p:cNvPr id="9" name="Textfeld 8">
            <a:extLst>
              <a:ext uri="{FF2B5EF4-FFF2-40B4-BE49-F238E27FC236}">
                <a16:creationId xmlns:a16="http://schemas.microsoft.com/office/drawing/2014/main" id="{B16FC6FF-006E-6E9E-0061-5D8FF3091936}"/>
              </a:ext>
            </a:extLst>
          </p:cNvPr>
          <p:cNvSpPr txBox="1"/>
          <p:nvPr/>
        </p:nvSpPr>
        <p:spPr>
          <a:xfrm>
            <a:off x="1658665" y="4596401"/>
            <a:ext cx="6686550" cy="590931"/>
          </a:xfrm>
          <a:prstGeom prst="rect">
            <a:avLst/>
          </a:prstGeom>
          <a:noFill/>
        </p:spPr>
        <p:txBody>
          <a:bodyPr>
            <a:spAutoFit/>
          </a:bodyPr>
          <a:lstStyle/>
          <a:p>
            <a:pPr eaLnBrk="1" fontAlgn="auto" hangingPunct="1">
              <a:lnSpc>
                <a:spcPct val="80000"/>
              </a:lnSpc>
              <a:spcBef>
                <a:spcPts val="0"/>
              </a:spcBef>
              <a:spcAft>
                <a:spcPts val="0"/>
              </a:spcAft>
              <a:defRPr/>
            </a:pPr>
            <a:r>
              <a:rPr lang="de-DE" altLang="de-DE" sz="2000" kern="0" dirty="0">
                <a:solidFill>
                  <a:srgbClr val="002C88"/>
                </a:solidFill>
                <a:latin typeface="+mn-lt"/>
                <a:cs typeface="Arial" panose="020B0604020202020204" pitchFamily="34" charset="0"/>
              </a:rPr>
              <a:t>In der Spalte </a:t>
            </a:r>
            <a:r>
              <a:rPr lang="de-DE" altLang="de-DE" sz="2000" b="1" kern="0" dirty="0">
                <a:solidFill>
                  <a:srgbClr val="002C88"/>
                </a:solidFill>
                <a:latin typeface="+mn-lt"/>
                <a:cs typeface="Arial" panose="020B0604020202020204" pitchFamily="34" charset="0"/>
              </a:rPr>
              <a:t>„Zeit“ </a:t>
            </a:r>
            <a:r>
              <a:rPr lang="de-DE" altLang="de-DE" sz="2000" kern="0" dirty="0">
                <a:solidFill>
                  <a:srgbClr val="002C88"/>
                </a:solidFill>
                <a:latin typeface="+mn-lt"/>
                <a:cs typeface="Arial" panose="020B0604020202020204" pitchFamily="34" charset="0"/>
              </a:rPr>
              <a:t>ist die zum Zeitpunkt des erzielten Treffers auf der Uhr angezeigte Zeit einzutragen.</a:t>
            </a:r>
          </a:p>
        </p:txBody>
      </p:sp>
      <p:sp>
        <p:nvSpPr>
          <p:cNvPr id="11" name="Textfeld 10">
            <a:extLst>
              <a:ext uri="{FF2B5EF4-FFF2-40B4-BE49-F238E27FC236}">
                <a16:creationId xmlns:a16="http://schemas.microsoft.com/office/drawing/2014/main" id="{7A0F1D74-4D0C-E04A-71B0-FEFFCAE9AF20}"/>
              </a:ext>
            </a:extLst>
          </p:cNvPr>
          <p:cNvSpPr txBox="1"/>
          <p:nvPr/>
        </p:nvSpPr>
        <p:spPr>
          <a:xfrm>
            <a:off x="1658665" y="3054713"/>
            <a:ext cx="6794500" cy="590931"/>
          </a:xfrm>
          <a:prstGeom prst="rect">
            <a:avLst/>
          </a:prstGeom>
          <a:noFill/>
        </p:spPr>
        <p:txBody>
          <a:bodyPr>
            <a:spAutoFit/>
          </a:bodyPr>
          <a:lstStyle/>
          <a:p>
            <a:pPr eaLnBrk="1" fontAlgn="auto" hangingPunct="1">
              <a:lnSpc>
                <a:spcPct val="80000"/>
              </a:lnSpc>
              <a:spcBef>
                <a:spcPts val="0"/>
              </a:spcBef>
              <a:spcAft>
                <a:spcPts val="0"/>
              </a:spcAft>
              <a:defRPr/>
            </a:pPr>
            <a:r>
              <a:rPr lang="de-DE" altLang="de-DE" sz="2000" kern="0" dirty="0">
                <a:solidFill>
                  <a:srgbClr val="002C88"/>
                </a:solidFill>
                <a:latin typeface="+mn-lt"/>
                <a:cs typeface="Arial" panose="020B0604020202020204" pitchFamily="34" charset="0"/>
              </a:rPr>
              <a:t>In der Spalte </a:t>
            </a:r>
            <a:r>
              <a:rPr lang="de-DE" altLang="de-DE" sz="2000" b="1" kern="0" dirty="0">
                <a:solidFill>
                  <a:srgbClr val="002C88"/>
                </a:solidFill>
                <a:latin typeface="+mn-lt"/>
                <a:cs typeface="Arial" panose="020B0604020202020204" pitchFamily="34" charset="0"/>
              </a:rPr>
              <a:t>„Dr.“ </a:t>
            </a:r>
            <a:r>
              <a:rPr lang="de-DE" altLang="de-DE" sz="2000" kern="0" dirty="0">
                <a:solidFill>
                  <a:srgbClr val="002C88"/>
                </a:solidFill>
                <a:latin typeface="+mn-lt"/>
                <a:cs typeface="Arial" panose="020B0604020202020204" pitchFamily="34" charset="0"/>
              </a:rPr>
              <a:t>tragen Sie je nach dem in welchem Drittel ein Tor fiel die Ziffern 1, 2 oder 3 ein.</a:t>
            </a:r>
          </a:p>
        </p:txBody>
      </p:sp>
      <p:pic>
        <p:nvPicPr>
          <p:cNvPr id="60423" name="Grafik 2">
            <a:extLst>
              <a:ext uri="{FF2B5EF4-FFF2-40B4-BE49-F238E27FC236}">
                <a16:creationId xmlns:a16="http://schemas.microsoft.com/office/drawing/2014/main" id="{FB4009EE-8D54-732B-0285-D66C057BD0D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40831" y="2132856"/>
            <a:ext cx="2786063" cy="636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feld 3">
            <a:extLst>
              <a:ext uri="{FF2B5EF4-FFF2-40B4-BE49-F238E27FC236}">
                <a16:creationId xmlns:a16="http://schemas.microsoft.com/office/drawing/2014/main" id="{56C71424-A0A8-02B2-7936-724918AEFF2C}"/>
              </a:ext>
            </a:extLst>
          </p:cNvPr>
          <p:cNvSpPr txBox="1"/>
          <p:nvPr/>
        </p:nvSpPr>
        <p:spPr>
          <a:xfrm>
            <a:off x="1658665" y="5484255"/>
            <a:ext cx="6794500" cy="590931"/>
          </a:xfrm>
          <a:prstGeom prst="rect">
            <a:avLst/>
          </a:prstGeom>
          <a:noFill/>
        </p:spPr>
        <p:txBody>
          <a:bodyPr>
            <a:spAutoFit/>
          </a:bodyPr>
          <a:lstStyle/>
          <a:p>
            <a:pPr eaLnBrk="1" fontAlgn="auto" hangingPunct="1">
              <a:lnSpc>
                <a:spcPct val="80000"/>
              </a:lnSpc>
              <a:spcBef>
                <a:spcPts val="0"/>
              </a:spcBef>
              <a:spcAft>
                <a:spcPts val="0"/>
              </a:spcAft>
              <a:defRPr/>
            </a:pPr>
            <a:r>
              <a:rPr lang="de-DE" altLang="de-DE" sz="2000" kern="0" dirty="0">
                <a:solidFill>
                  <a:srgbClr val="002C88"/>
                </a:solidFill>
                <a:latin typeface="+mn-lt"/>
                <a:cs typeface="Arial" panose="020B0604020202020204" pitchFamily="34" charset="0"/>
              </a:rPr>
              <a:t>In der Spalte </a:t>
            </a:r>
            <a:r>
              <a:rPr lang="de-DE" altLang="de-DE" sz="2000" b="1" kern="0" dirty="0">
                <a:solidFill>
                  <a:srgbClr val="002C88"/>
                </a:solidFill>
                <a:latin typeface="+mn-lt"/>
                <a:cs typeface="Arial" panose="020B0604020202020204" pitchFamily="34" charset="0"/>
              </a:rPr>
              <a:t>„Torsch“ </a:t>
            </a:r>
            <a:r>
              <a:rPr lang="de-DE" altLang="de-DE" sz="2000" kern="0" dirty="0">
                <a:solidFill>
                  <a:srgbClr val="002C88"/>
                </a:solidFill>
                <a:latin typeface="+mn-lt"/>
                <a:cs typeface="Arial" panose="020B0604020202020204" pitchFamily="34" charset="0"/>
              </a:rPr>
              <a:t>ist die Rückennummer des durch den Schiedsrichter angesagten Torschützen einzutragen.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37B211-E3FC-3356-A4E8-7D46E04B2D06}"/>
            </a:ext>
          </a:extLst>
        </p:cNvPr>
        <p:cNvGrpSpPr/>
        <p:nvPr/>
      </p:nvGrpSpPr>
      <p:grpSpPr>
        <a:xfrm>
          <a:off x="0" y="0"/>
          <a:ext cx="0" cy="0"/>
          <a:chOff x="0" y="0"/>
          <a:chExt cx="0" cy="0"/>
        </a:xfrm>
      </p:grpSpPr>
      <p:sp>
        <p:nvSpPr>
          <p:cNvPr id="47106" name="Rectangle 2">
            <a:extLst>
              <a:ext uri="{FF2B5EF4-FFF2-40B4-BE49-F238E27FC236}">
                <a16:creationId xmlns:a16="http://schemas.microsoft.com/office/drawing/2014/main" id="{999D1171-CD32-569B-DF51-FFD57A4112CA}"/>
              </a:ext>
            </a:extLst>
          </p:cNvPr>
          <p:cNvSpPr txBox="1">
            <a:spLocks noChangeArrowheads="1"/>
          </p:cNvSpPr>
          <p:nvPr/>
        </p:nvSpPr>
        <p:spPr bwMode="auto">
          <a:xfrm>
            <a:off x="266452" y="-171400"/>
            <a:ext cx="8863012" cy="1270867"/>
          </a:xfrm>
          <a:prstGeom prst="rect">
            <a:avLst/>
          </a:prstGeom>
          <a:noFill/>
          <a:ln>
            <a:noFill/>
          </a:ln>
        </p:spPr>
        <p:txBody>
          <a:bodyPr/>
          <a:lstStyle>
            <a:lvl1pPr defTabSz="342900">
              <a:spcBef>
                <a:spcPts val="750"/>
              </a:spcBef>
              <a:buClr>
                <a:schemeClr val="accent1"/>
              </a:buClr>
              <a:buSzPct val="80000"/>
              <a:buFont typeface="Wingdings 3" panose="05040102010807070707" pitchFamily="18" charset="2"/>
              <a:buChar char=""/>
              <a:defRPr sz="1300">
                <a:solidFill>
                  <a:srgbClr val="000000"/>
                </a:solidFill>
                <a:latin typeface="Calibri" panose="020F0502020204030204" pitchFamily="34" charset="0"/>
              </a:defRPr>
            </a:lvl1pPr>
            <a:lvl2pPr marL="557213" indent="-214313" defTabSz="342900">
              <a:spcBef>
                <a:spcPts val="750"/>
              </a:spcBef>
              <a:buClr>
                <a:schemeClr val="accent1"/>
              </a:buClr>
              <a:buSzPct val="80000"/>
              <a:buFont typeface="Wingdings 3" panose="05040102010807070707" pitchFamily="18" charset="2"/>
              <a:buChar char=""/>
              <a:defRPr sz="1200">
                <a:solidFill>
                  <a:srgbClr val="000000"/>
                </a:solidFill>
                <a:latin typeface="Calibri" panose="020F0502020204030204" pitchFamily="34" charset="0"/>
              </a:defRPr>
            </a:lvl2pPr>
            <a:lvl3pPr marL="857250" indent="-171450" defTabSz="342900">
              <a:spcBef>
                <a:spcPts val="750"/>
              </a:spcBef>
              <a:buClr>
                <a:schemeClr val="accent1"/>
              </a:buClr>
              <a:buSzPct val="80000"/>
              <a:buFont typeface="Wingdings 3" panose="05040102010807070707" pitchFamily="18" charset="2"/>
              <a:buChar char=""/>
              <a:defRPr sz="1000">
                <a:solidFill>
                  <a:srgbClr val="000000"/>
                </a:solidFill>
                <a:latin typeface="Calibri" panose="020F0502020204030204" pitchFamily="34" charset="0"/>
              </a:defRPr>
            </a:lvl3pPr>
            <a:lvl4pPr marL="1200150" indent="-171450" defTabSz="342900">
              <a:spcBef>
                <a:spcPts val="750"/>
              </a:spcBef>
              <a:buClr>
                <a:schemeClr val="accent1"/>
              </a:buClr>
              <a:buSzPct val="80000"/>
              <a:buFont typeface="Wingdings 3" panose="05040102010807070707" pitchFamily="18" charset="2"/>
              <a:buChar char=""/>
              <a:defRPr sz="900">
                <a:solidFill>
                  <a:srgbClr val="000000"/>
                </a:solidFill>
                <a:latin typeface="Calibri" panose="020F0502020204030204" pitchFamily="34" charset="0"/>
              </a:defRPr>
            </a:lvl4pPr>
            <a:lvl5pPr marL="1543050" indent="-171450" defTabSz="342900">
              <a:spcBef>
                <a:spcPts val="750"/>
              </a:spcBef>
              <a:buClr>
                <a:schemeClr val="accent1"/>
              </a:buClr>
              <a:buSzPct val="80000"/>
              <a:buFont typeface="Wingdings 3" panose="05040102010807070707" pitchFamily="18" charset="2"/>
              <a:buChar char=""/>
              <a:defRPr sz="900">
                <a:solidFill>
                  <a:srgbClr val="000000"/>
                </a:solidFill>
                <a:latin typeface="Calibri" panose="020F0502020204030204" pitchFamily="34" charset="0"/>
              </a:defRPr>
            </a:lvl5pPr>
            <a:lvl6pPr marL="2000250" indent="-171450" defTabSz="342900" eaLnBrk="0" fontAlgn="base" hangingPunct="0">
              <a:spcBef>
                <a:spcPts val="750"/>
              </a:spcBef>
              <a:spcAft>
                <a:spcPct val="0"/>
              </a:spcAft>
              <a:buClr>
                <a:schemeClr val="accent1"/>
              </a:buClr>
              <a:buSzPct val="80000"/>
              <a:buFont typeface="Wingdings 3" panose="05040102010807070707" pitchFamily="18" charset="2"/>
              <a:buChar char=""/>
              <a:defRPr sz="900">
                <a:solidFill>
                  <a:srgbClr val="000000"/>
                </a:solidFill>
                <a:latin typeface="Calibri" panose="020F0502020204030204" pitchFamily="34" charset="0"/>
              </a:defRPr>
            </a:lvl6pPr>
            <a:lvl7pPr marL="2457450" indent="-171450" defTabSz="342900" eaLnBrk="0" fontAlgn="base" hangingPunct="0">
              <a:spcBef>
                <a:spcPts val="750"/>
              </a:spcBef>
              <a:spcAft>
                <a:spcPct val="0"/>
              </a:spcAft>
              <a:buClr>
                <a:schemeClr val="accent1"/>
              </a:buClr>
              <a:buSzPct val="80000"/>
              <a:buFont typeface="Wingdings 3" panose="05040102010807070707" pitchFamily="18" charset="2"/>
              <a:buChar char=""/>
              <a:defRPr sz="900">
                <a:solidFill>
                  <a:srgbClr val="000000"/>
                </a:solidFill>
                <a:latin typeface="Calibri" panose="020F0502020204030204" pitchFamily="34" charset="0"/>
              </a:defRPr>
            </a:lvl7pPr>
            <a:lvl8pPr marL="2914650" indent="-171450" defTabSz="342900" eaLnBrk="0" fontAlgn="base" hangingPunct="0">
              <a:spcBef>
                <a:spcPts val="750"/>
              </a:spcBef>
              <a:spcAft>
                <a:spcPct val="0"/>
              </a:spcAft>
              <a:buClr>
                <a:schemeClr val="accent1"/>
              </a:buClr>
              <a:buSzPct val="80000"/>
              <a:buFont typeface="Wingdings 3" panose="05040102010807070707" pitchFamily="18" charset="2"/>
              <a:buChar char=""/>
              <a:defRPr sz="900">
                <a:solidFill>
                  <a:srgbClr val="000000"/>
                </a:solidFill>
                <a:latin typeface="Calibri" panose="020F0502020204030204" pitchFamily="34" charset="0"/>
              </a:defRPr>
            </a:lvl8pPr>
            <a:lvl9pPr marL="3371850" indent="-171450" defTabSz="342900" eaLnBrk="0" fontAlgn="base" hangingPunct="0">
              <a:spcBef>
                <a:spcPts val="750"/>
              </a:spcBef>
              <a:spcAft>
                <a:spcPct val="0"/>
              </a:spcAft>
              <a:buClr>
                <a:schemeClr val="accent1"/>
              </a:buClr>
              <a:buSzPct val="80000"/>
              <a:buFont typeface="Wingdings 3" panose="05040102010807070707" pitchFamily="18" charset="2"/>
              <a:buChar char=""/>
              <a:defRPr sz="900">
                <a:solidFill>
                  <a:srgbClr val="000000"/>
                </a:solidFill>
                <a:latin typeface="Calibri" panose="020F0502020204030204" pitchFamily="34" charset="0"/>
              </a:defRPr>
            </a:lvl9pPr>
          </a:lstStyle>
          <a:p>
            <a:pPr algn="ctr" eaLnBrk="1" hangingPunct="1">
              <a:lnSpc>
                <a:spcPct val="200000"/>
              </a:lnSpc>
              <a:spcBef>
                <a:spcPct val="0"/>
              </a:spcBef>
              <a:buClrTx/>
              <a:buSzTx/>
              <a:buFontTx/>
              <a:buNone/>
              <a:defRPr/>
            </a:pPr>
            <a:r>
              <a:rPr lang="de-DE" altLang="de-DE" sz="3400" b="1" dirty="0">
                <a:solidFill>
                  <a:srgbClr val="CD9730"/>
                </a:solidFill>
                <a:latin typeface="+mj-lt"/>
              </a:rPr>
              <a:t>Eintragungen während des Spieles</a:t>
            </a:r>
          </a:p>
        </p:txBody>
      </p:sp>
      <p:sp>
        <p:nvSpPr>
          <p:cNvPr id="5" name="Textfeld 4">
            <a:extLst>
              <a:ext uri="{FF2B5EF4-FFF2-40B4-BE49-F238E27FC236}">
                <a16:creationId xmlns:a16="http://schemas.microsoft.com/office/drawing/2014/main" id="{BD3B364B-6846-8C87-FF3A-7297EE4AC62B}"/>
              </a:ext>
            </a:extLst>
          </p:cNvPr>
          <p:cNvSpPr txBox="1">
            <a:spLocks noChangeArrowheads="1"/>
          </p:cNvSpPr>
          <p:nvPr/>
        </p:nvSpPr>
        <p:spPr bwMode="auto">
          <a:xfrm>
            <a:off x="2421595" y="1078279"/>
            <a:ext cx="4824536" cy="769441"/>
          </a:xfrm>
          <a:prstGeom prst="rect">
            <a:avLst/>
          </a:prstGeom>
          <a:noFill/>
          <a:ln>
            <a:noFill/>
          </a:ln>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a:defRPr/>
            </a:pPr>
            <a:r>
              <a:rPr lang="de-DE" altLang="de-DE" sz="2200" b="1" dirty="0">
                <a:solidFill>
                  <a:srgbClr val="002C88"/>
                </a:solidFill>
                <a:latin typeface="+mn-lt"/>
                <a:cs typeface="Arial" panose="020B0604020202020204" pitchFamily="34" charset="0"/>
              </a:rPr>
              <a:t>Eintragung von Toren und Assistenten im klassischen Spielbericht</a:t>
            </a:r>
          </a:p>
        </p:txBody>
      </p:sp>
      <p:pic>
        <p:nvPicPr>
          <p:cNvPr id="60423" name="Grafik 2">
            <a:extLst>
              <a:ext uri="{FF2B5EF4-FFF2-40B4-BE49-F238E27FC236}">
                <a16:creationId xmlns:a16="http://schemas.microsoft.com/office/drawing/2014/main" id="{A756F36E-BDC0-CBEA-2E6E-E5DA6F67EFD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40036" y="2132856"/>
            <a:ext cx="2786063" cy="636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feld 1">
            <a:extLst>
              <a:ext uri="{FF2B5EF4-FFF2-40B4-BE49-F238E27FC236}">
                <a16:creationId xmlns:a16="http://schemas.microsoft.com/office/drawing/2014/main" id="{F2DD6ABE-C074-C755-5396-6495F918F093}"/>
              </a:ext>
            </a:extLst>
          </p:cNvPr>
          <p:cNvSpPr txBox="1">
            <a:spLocks noChangeArrowheads="1"/>
          </p:cNvSpPr>
          <p:nvPr/>
        </p:nvSpPr>
        <p:spPr bwMode="auto">
          <a:xfrm>
            <a:off x="1411212" y="3032573"/>
            <a:ext cx="6845300" cy="837152"/>
          </a:xfrm>
          <a:prstGeom prst="rect">
            <a:avLst/>
          </a:prstGeom>
          <a:noFill/>
          <a:ln>
            <a:noFill/>
          </a:ln>
        </p:spPr>
        <p:txBody>
          <a:bodyPr>
            <a:spAutoFit/>
          </a:bodyPr>
          <a:lstStyle>
            <a:lvl1pPr marL="285750" indent="-2857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indent="0" eaLnBrk="1" hangingPunct="1">
              <a:lnSpc>
                <a:spcPct val="80000"/>
              </a:lnSpc>
              <a:defRPr/>
            </a:pPr>
            <a:r>
              <a:rPr lang="de-DE" altLang="de-DE" sz="2000" dirty="0">
                <a:solidFill>
                  <a:srgbClr val="002C88"/>
                </a:solidFill>
                <a:latin typeface="+mn-lt"/>
              </a:rPr>
              <a:t>In die Spalten </a:t>
            </a:r>
            <a:r>
              <a:rPr lang="de-DE" altLang="de-DE" sz="2000" b="1" dirty="0">
                <a:solidFill>
                  <a:srgbClr val="002C88"/>
                </a:solidFill>
                <a:latin typeface="+mn-lt"/>
              </a:rPr>
              <a:t>„1. Ass“ </a:t>
            </a:r>
            <a:r>
              <a:rPr lang="de-DE" altLang="de-DE" sz="2000" dirty="0">
                <a:solidFill>
                  <a:srgbClr val="002C88"/>
                </a:solidFill>
                <a:latin typeface="+mn-lt"/>
              </a:rPr>
              <a:t>und / bzw. </a:t>
            </a:r>
            <a:r>
              <a:rPr lang="de-DE" altLang="de-DE" sz="2000" b="1" dirty="0">
                <a:solidFill>
                  <a:srgbClr val="002C88"/>
                </a:solidFill>
                <a:latin typeface="+mn-lt"/>
              </a:rPr>
              <a:t>„2. Ass“ </a:t>
            </a:r>
            <a:r>
              <a:rPr lang="de-DE" altLang="de-DE" sz="2000" dirty="0">
                <a:solidFill>
                  <a:srgbClr val="002C88"/>
                </a:solidFill>
                <a:latin typeface="+mn-lt"/>
              </a:rPr>
              <a:t>tragen Sie die durch den Schiedsrichter angesagten Rückennummern der Assistenten ein.</a:t>
            </a:r>
          </a:p>
        </p:txBody>
      </p:sp>
      <p:sp>
        <p:nvSpPr>
          <p:cNvPr id="3" name="Textfeld 2">
            <a:extLst>
              <a:ext uri="{FF2B5EF4-FFF2-40B4-BE49-F238E27FC236}">
                <a16:creationId xmlns:a16="http://schemas.microsoft.com/office/drawing/2014/main" id="{C51171EF-42FB-38E4-CFC6-E61E0AA471C6}"/>
              </a:ext>
            </a:extLst>
          </p:cNvPr>
          <p:cNvSpPr txBox="1">
            <a:spLocks noChangeArrowheads="1"/>
          </p:cNvSpPr>
          <p:nvPr/>
        </p:nvSpPr>
        <p:spPr bwMode="auto">
          <a:xfrm>
            <a:off x="1411212" y="4167780"/>
            <a:ext cx="6843713" cy="344710"/>
          </a:xfrm>
          <a:prstGeom prst="rect">
            <a:avLst/>
          </a:prstGeom>
          <a:noFill/>
          <a:ln>
            <a:noFill/>
          </a:ln>
        </p:spPr>
        <p:txBody>
          <a:bodyPr>
            <a:spAutoFit/>
          </a:bodyPr>
          <a:lstStyle>
            <a:lvl1pPr marL="285750" indent="-2857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indent="0" eaLnBrk="1" hangingPunct="1">
              <a:lnSpc>
                <a:spcPct val="80000"/>
              </a:lnSpc>
              <a:defRPr/>
            </a:pPr>
            <a:r>
              <a:rPr lang="de-DE" altLang="de-DE" sz="2000" dirty="0">
                <a:solidFill>
                  <a:srgbClr val="002C88"/>
                </a:solidFill>
                <a:latin typeface="+mn-lt"/>
              </a:rPr>
              <a:t>Das Tor in der Verlängerung wird wie folgt eingetragen:</a:t>
            </a:r>
          </a:p>
        </p:txBody>
      </p:sp>
      <p:sp>
        <p:nvSpPr>
          <p:cNvPr id="6" name="Rectangle 3">
            <a:extLst>
              <a:ext uri="{FF2B5EF4-FFF2-40B4-BE49-F238E27FC236}">
                <a16:creationId xmlns:a16="http://schemas.microsoft.com/office/drawing/2014/main" id="{59E5A5C6-010C-4185-45E3-F7AEA26EA289}"/>
              </a:ext>
            </a:extLst>
          </p:cNvPr>
          <p:cNvSpPr txBox="1">
            <a:spLocks noChangeArrowheads="1"/>
          </p:cNvSpPr>
          <p:nvPr/>
        </p:nvSpPr>
        <p:spPr bwMode="auto">
          <a:xfrm>
            <a:off x="1530350" y="4772554"/>
            <a:ext cx="6686550" cy="315912"/>
          </a:xfrm>
          <a:prstGeom prst="rect">
            <a:avLst/>
          </a:prstGeom>
          <a:noFill/>
          <a:ln>
            <a:noFill/>
          </a:ln>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lnSpc>
                <a:spcPct val="80000"/>
              </a:lnSpc>
              <a:buFontTx/>
              <a:buNone/>
              <a:defRPr/>
            </a:pPr>
            <a:r>
              <a:rPr lang="de-DE" altLang="de-DE" sz="1950" kern="0" dirty="0">
                <a:solidFill>
                  <a:srgbClr val="002C88"/>
                </a:solidFill>
              </a:rPr>
              <a:t>         </a:t>
            </a:r>
            <a:r>
              <a:rPr lang="de-DE" altLang="de-DE" sz="2000" b="1" kern="0" dirty="0">
                <a:solidFill>
                  <a:srgbClr val="002C88"/>
                </a:solidFill>
              </a:rPr>
              <a:t>„</a:t>
            </a:r>
            <a:r>
              <a:rPr lang="de-DE" altLang="de-DE" sz="2000" b="1" kern="0" dirty="0">
                <a:solidFill>
                  <a:srgbClr val="002C88"/>
                </a:solidFill>
                <a:cs typeface="Arial" panose="020B0604020202020204" pitchFamily="34" charset="0"/>
              </a:rPr>
              <a:t>Dr.“ -  „V“; „Tor“ </a:t>
            </a:r>
            <a:r>
              <a:rPr lang="de-DE" altLang="de-DE" sz="2000" kern="0" dirty="0">
                <a:solidFill>
                  <a:srgbClr val="002C88"/>
                </a:solidFill>
                <a:cs typeface="Arial" panose="020B0604020202020204" pitchFamily="34" charset="0"/>
              </a:rPr>
              <a:t>– das entscheidende Tor</a:t>
            </a:r>
          </a:p>
          <a:p>
            <a:pPr marL="0" indent="0" eaLnBrk="1" hangingPunct="1">
              <a:lnSpc>
                <a:spcPct val="80000"/>
              </a:lnSpc>
              <a:buFontTx/>
              <a:buNone/>
              <a:defRPr/>
            </a:pPr>
            <a:endParaRPr lang="de-DE" altLang="de-DE" sz="1625" kern="0" dirty="0">
              <a:solidFill>
                <a:srgbClr val="002C88"/>
              </a:solidFill>
            </a:endParaRPr>
          </a:p>
        </p:txBody>
      </p:sp>
      <p:sp>
        <p:nvSpPr>
          <p:cNvPr id="7" name="Rectangle 3">
            <a:extLst>
              <a:ext uri="{FF2B5EF4-FFF2-40B4-BE49-F238E27FC236}">
                <a16:creationId xmlns:a16="http://schemas.microsoft.com/office/drawing/2014/main" id="{3CD0BF16-02FA-D43E-4F60-F93D955AF7AC}"/>
              </a:ext>
            </a:extLst>
          </p:cNvPr>
          <p:cNvSpPr txBox="1">
            <a:spLocks noChangeArrowheads="1"/>
          </p:cNvSpPr>
          <p:nvPr/>
        </p:nvSpPr>
        <p:spPr bwMode="auto">
          <a:xfrm>
            <a:off x="1530350" y="5280754"/>
            <a:ext cx="6845300" cy="622300"/>
          </a:xfrm>
          <a:prstGeom prst="rect">
            <a:avLst/>
          </a:prstGeom>
          <a:noFill/>
          <a:ln>
            <a:noFill/>
          </a:ln>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lnSpc>
                <a:spcPct val="80000"/>
              </a:lnSpc>
              <a:buFontTx/>
              <a:buNone/>
              <a:defRPr/>
            </a:pPr>
            <a:r>
              <a:rPr lang="de-DE" altLang="de-DE" sz="1950" kern="0" dirty="0">
                <a:solidFill>
                  <a:srgbClr val="002C88"/>
                </a:solidFill>
              </a:rPr>
              <a:t>         </a:t>
            </a:r>
            <a:r>
              <a:rPr lang="de-DE" altLang="de-DE" sz="1950" b="1" kern="0" dirty="0">
                <a:solidFill>
                  <a:srgbClr val="002C88"/>
                </a:solidFill>
                <a:cs typeface="Arial" panose="020B0604020202020204" pitchFamily="34" charset="0"/>
              </a:rPr>
              <a:t>„</a:t>
            </a:r>
            <a:r>
              <a:rPr lang="de-DE" altLang="de-DE" sz="2000" b="1" kern="0" dirty="0">
                <a:solidFill>
                  <a:srgbClr val="002C88"/>
                </a:solidFill>
                <a:cs typeface="Arial" panose="020B0604020202020204" pitchFamily="34" charset="0"/>
              </a:rPr>
              <a:t>Zeit“-  </a:t>
            </a:r>
            <a:r>
              <a:rPr lang="de-DE" altLang="de-DE" sz="2000" kern="0" dirty="0">
                <a:solidFill>
                  <a:srgbClr val="002C88"/>
                </a:solidFill>
                <a:cs typeface="Arial" panose="020B0604020202020204" pitchFamily="34" charset="0"/>
              </a:rPr>
              <a:t>„Zeit von der Uhr; </a:t>
            </a:r>
            <a:r>
              <a:rPr lang="de-DE" altLang="de-DE" sz="2000" b="1" kern="0" dirty="0">
                <a:solidFill>
                  <a:srgbClr val="002C88"/>
                </a:solidFill>
                <a:cs typeface="Arial" panose="020B0604020202020204" pitchFamily="34" charset="0"/>
              </a:rPr>
              <a:t>„Torsch, 1. Ass, 2. Ass“</a:t>
            </a:r>
          </a:p>
          <a:p>
            <a:pPr marL="0" indent="0" eaLnBrk="1" hangingPunct="1">
              <a:lnSpc>
                <a:spcPct val="80000"/>
              </a:lnSpc>
              <a:buFontTx/>
              <a:buNone/>
              <a:defRPr/>
            </a:pPr>
            <a:r>
              <a:rPr lang="de-DE" altLang="de-DE" sz="2000" kern="0" dirty="0">
                <a:solidFill>
                  <a:srgbClr val="002C88"/>
                </a:solidFill>
                <a:cs typeface="Arial" panose="020B0604020202020204" pitchFamily="34" charset="0"/>
              </a:rPr>
              <a:t>          (werden von den Schiedsrichtern genannt)</a:t>
            </a:r>
          </a:p>
        </p:txBody>
      </p:sp>
    </p:spTree>
    <p:extLst>
      <p:ext uri="{BB962C8B-B14F-4D97-AF65-F5344CB8AC3E}">
        <p14:creationId xmlns:p14="http://schemas.microsoft.com/office/powerpoint/2010/main" val="253963920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a:extLst>
              <a:ext uri="{FF2B5EF4-FFF2-40B4-BE49-F238E27FC236}">
                <a16:creationId xmlns:a16="http://schemas.microsoft.com/office/drawing/2014/main" id="{67E846FB-20FC-01E3-5EF4-6EE1B69FB869}"/>
              </a:ext>
            </a:extLst>
          </p:cNvPr>
          <p:cNvSpPr txBox="1">
            <a:spLocks noChangeArrowheads="1"/>
          </p:cNvSpPr>
          <p:nvPr/>
        </p:nvSpPr>
        <p:spPr bwMode="auto">
          <a:xfrm>
            <a:off x="-87560" y="-99392"/>
            <a:ext cx="10081120" cy="1152128"/>
          </a:xfrm>
          <a:prstGeom prst="rect">
            <a:avLst/>
          </a:prstGeom>
          <a:noFill/>
          <a:ln>
            <a:noFill/>
          </a:ln>
        </p:spPr>
        <p:txBody>
          <a:bodyPr/>
          <a:lstStyle>
            <a:lvl1pPr defTabSz="342900">
              <a:spcBef>
                <a:spcPts val="750"/>
              </a:spcBef>
              <a:buClr>
                <a:schemeClr val="accent1"/>
              </a:buClr>
              <a:buSzPct val="80000"/>
              <a:buFont typeface="Wingdings 3" panose="05040102010807070707" pitchFamily="18" charset="2"/>
              <a:buChar char=""/>
              <a:defRPr sz="1300">
                <a:solidFill>
                  <a:srgbClr val="000000"/>
                </a:solidFill>
                <a:latin typeface="Calibri" panose="020F0502020204030204" pitchFamily="34" charset="0"/>
              </a:defRPr>
            </a:lvl1pPr>
            <a:lvl2pPr marL="557213" indent="-214313" defTabSz="342900">
              <a:spcBef>
                <a:spcPts val="750"/>
              </a:spcBef>
              <a:buClr>
                <a:schemeClr val="accent1"/>
              </a:buClr>
              <a:buSzPct val="80000"/>
              <a:buFont typeface="Wingdings 3" panose="05040102010807070707" pitchFamily="18" charset="2"/>
              <a:buChar char=""/>
              <a:defRPr sz="1200">
                <a:solidFill>
                  <a:srgbClr val="000000"/>
                </a:solidFill>
                <a:latin typeface="Calibri" panose="020F0502020204030204" pitchFamily="34" charset="0"/>
              </a:defRPr>
            </a:lvl2pPr>
            <a:lvl3pPr marL="857250" indent="-171450" defTabSz="342900">
              <a:spcBef>
                <a:spcPts val="750"/>
              </a:spcBef>
              <a:buClr>
                <a:schemeClr val="accent1"/>
              </a:buClr>
              <a:buSzPct val="80000"/>
              <a:buFont typeface="Wingdings 3" panose="05040102010807070707" pitchFamily="18" charset="2"/>
              <a:buChar char=""/>
              <a:defRPr sz="1000">
                <a:solidFill>
                  <a:srgbClr val="000000"/>
                </a:solidFill>
                <a:latin typeface="Calibri" panose="020F0502020204030204" pitchFamily="34" charset="0"/>
              </a:defRPr>
            </a:lvl3pPr>
            <a:lvl4pPr marL="1200150" indent="-171450" defTabSz="342900">
              <a:spcBef>
                <a:spcPts val="750"/>
              </a:spcBef>
              <a:buClr>
                <a:schemeClr val="accent1"/>
              </a:buClr>
              <a:buSzPct val="80000"/>
              <a:buFont typeface="Wingdings 3" panose="05040102010807070707" pitchFamily="18" charset="2"/>
              <a:buChar char=""/>
              <a:defRPr sz="900">
                <a:solidFill>
                  <a:srgbClr val="000000"/>
                </a:solidFill>
                <a:latin typeface="Calibri" panose="020F0502020204030204" pitchFamily="34" charset="0"/>
              </a:defRPr>
            </a:lvl4pPr>
            <a:lvl5pPr marL="1543050" indent="-171450" defTabSz="342900">
              <a:spcBef>
                <a:spcPts val="750"/>
              </a:spcBef>
              <a:buClr>
                <a:schemeClr val="accent1"/>
              </a:buClr>
              <a:buSzPct val="80000"/>
              <a:buFont typeface="Wingdings 3" panose="05040102010807070707" pitchFamily="18" charset="2"/>
              <a:buChar char=""/>
              <a:defRPr sz="900">
                <a:solidFill>
                  <a:srgbClr val="000000"/>
                </a:solidFill>
                <a:latin typeface="Calibri" panose="020F0502020204030204" pitchFamily="34" charset="0"/>
              </a:defRPr>
            </a:lvl5pPr>
            <a:lvl6pPr marL="2000250" indent="-171450" defTabSz="342900" eaLnBrk="0" fontAlgn="base" hangingPunct="0">
              <a:spcBef>
                <a:spcPts val="750"/>
              </a:spcBef>
              <a:spcAft>
                <a:spcPct val="0"/>
              </a:spcAft>
              <a:buClr>
                <a:schemeClr val="accent1"/>
              </a:buClr>
              <a:buSzPct val="80000"/>
              <a:buFont typeface="Wingdings 3" panose="05040102010807070707" pitchFamily="18" charset="2"/>
              <a:buChar char=""/>
              <a:defRPr sz="900">
                <a:solidFill>
                  <a:srgbClr val="000000"/>
                </a:solidFill>
                <a:latin typeface="Calibri" panose="020F0502020204030204" pitchFamily="34" charset="0"/>
              </a:defRPr>
            </a:lvl6pPr>
            <a:lvl7pPr marL="2457450" indent="-171450" defTabSz="342900" eaLnBrk="0" fontAlgn="base" hangingPunct="0">
              <a:spcBef>
                <a:spcPts val="750"/>
              </a:spcBef>
              <a:spcAft>
                <a:spcPct val="0"/>
              </a:spcAft>
              <a:buClr>
                <a:schemeClr val="accent1"/>
              </a:buClr>
              <a:buSzPct val="80000"/>
              <a:buFont typeface="Wingdings 3" panose="05040102010807070707" pitchFamily="18" charset="2"/>
              <a:buChar char=""/>
              <a:defRPr sz="900">
                <a:solidFill>
                  <a:srgbClr val="000000"/>
                </a:solidFill>
                <a:latin typeface="Calibri" panose="020F0502020204030204" pitchFamily="34" charset="0"/>
              </a:defRPr>
            </a:lvl7pPr>
            <a:lvl8pPr marL="2914650" indent="-171450" defTabSz="342900" eaLnBrk="0" fontAlgn="base" hangingPunct="0">
              <a:spcBef>
                <a:spcPts val="750"/>
              </a:spcBef>
              <a:spcAft>
                <a:spcPct val="0"/>
              </a:spcAft>
              <a:buClr>
                <a:schemeClr val="accent1"/>
              </a:buClr>
              <a:buSzPct val="80000"/>
              <a:buFont typeface="Wingdings 3" panose="05040102010807070707" pitchFamily="18" charset="2"/>
              <a:buChar char=""/>
              <a:defRPr sz="900">
                <a:solidFill>
                  <a:srgbClr val="000000"/>
                </a:solidFill>
                <a:latin typeface="Calibri" panose="020F0502020204030204" pitchFamily="34" charset="0"/>
              </a:defRPr>
            </a:lvl8pPr>
            <a:lvl9pPr marL="3371850" indent="-171450" defTabSz="342900" eaLnBrk="0" fontAlgn="base" hangingPunct="0">
              <a:spcBef>
                <a:spcPts val="750"/>
              </a:spcBef>
              <a:spcAft>
                <a:spcPct val="0"/>
              </a:spcAft>
              <a:buClr>
                <a:schemeClr val="accent1"/>
              </a:buClr>
              <a:buSzPct val="80000"/>
              <a:buFont typeface="Wingdings 3" panose="05040102010807070707" pitchFamily="18" charset="2"/>
              <a:buChar char=""/>
              <a:defRPr sz="900">
                <a:solidFill>
                  <a:srgbClr val="000000"/>
                </a:solidFill>
                <a:latin typeface="Calibri" panose="020F0502020204030204" pitchFamily="34" charset="0"/>
              </a:defRPr>
            </a:lvl9pPr>
          </a:lstStyle>
          <a:p>
            <a:pPr algn="ctr" eaLnBrk="1" hangingPunct="1">
              <a:lnSpc>
                <a:spcPct val="200000"/>
              </a:lnSpc>
              <a:spcBef>
                <a:spcPct val="0"/>
              </a:spcBef>
              <a:buClrTx/>
              <a:buSzTx/>
              <a:buFontTx/>
              <a:buNone/>
              <a:defRPr/>
            </a:pPr>
            <a:r>
              <a:rPr lang="de-DE" altLang="de-DE" sz="3400" b="1" dirty="0">
                <a:solidFill>
                  <a:srgbClr val="CD9730"/>
                </a:solidFill>
                <a:latin typeface="+mj-lt"/>
              </a:rPr>
              <a:t>Eintragungen während des Spieles</a:t>
            </a:r>
          </a:p>
        </p:txBody>
      </p:sp>
      <p:sp>
        <p:nvSpPr>
          <p:cNvPr id="5" name="Textfeld 4">
            <a:extLst>
              <a:ext uri="{FF2B5EF4-FFF2-40B4-BE49-F238E27FC236}">
                <a16:creationId xmlns:a16="http://schemas.microsoft.com/office/drawing/2014/main" id="{F80EC676-E310-48DA-CCFC-2B5375F72661}"/>
              </a:ext>
            </a:extLst>
          </p:cNvPr>
          <p:cNvSpPr txBox="1">
            <a:spLocks noChangeArrowheads="1"/>
          </p:cNvSpPr>
          <p:nvPr/>
        </p:nvSpPr>
        <p:spPr bwMode="auto">
          <a:xfrm>
            <a:off x="2620640" y="1269921"/>
            <a:ext cx="4852640" cy="769441"/>
          </a:xfrm>
          <a:prstGeom prst="rect">
            <a:avLst/>
          </a:prstGeom>
          <a:noFill/>
          <a:ln>
            <a:noFill/>
          </a:ln>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a:defRPr/>
            </a:pPr>
            <a:r>
              <a:rPr lang="de-DE" altLang="de-DE" sz="2200" b="1" dirty="0">
                <a:solidFill>
                  <a:srgbClr val="002C88"/>
                </a:solidFill>
                <a:latin typeface="+mn-lt"/>
                <a:cs typeface="Arial" panose="020B0604020202020204" pitchFamily="34" charset="0"/>
              </a:rPr>
              <a:t>Eintragung von Toren und Assistenten im klassischen Spielbericht</a:t>
            </a:r>
          </a:p>
        </p:txBody>
      </p:sp>
      <p:sp>
        <p:nvSpPr>
          <p:cNvPr id="8" name="Textfeld 7">
            <a:extLst>
              <a:ext uri="{FF2B5EF4-FFF2-40B4-BE49-F238E27FC236}">
                <a16:creationId xmlns:a16="http://schemas.microsoft.com/office/drawing/2014/main" id="{44E74A38-4999-DEB3-4B54-1BBBA2C8FF76}"/>
              </a:ext>
            </a:extLst>
          </p:cNvPr>
          <p:cNvSpPr txBox="1">
            <a:spLocks noChangeArrowheads="1"/>
          </p:cNvSpPr>
          <p:nvPr/>
        </p:nvSpPr>
        <p:spPr bwMode="auto">
          <a:xfrm>
            <a:off x="1888442" y="3372322"/>
            <a:ext cx="5944964" cy="344710"/>
          </a:xfrm>
          <a:prstGeom prst="rect">
            <a:avLst/>
          </a:prstGeom>
          <a:noFill/>
          <a:ln>
            <a:noFill/>
          </a:ln>
        </p:spPr>
        <p:txBody>
          <a:bodyPr wrap="square">
            <a:spAutoFit/>
          </a:bodyPr>
          <a:lstStyle>
            <a:lvl1pPr marL="285750" indent="-2857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indent="0" eaLnBrk="1" hangingPunct="1">
              <a:lnSpc>
                <a:spcPct val="80000"/>
              </a:lnSpc>
              <a:defRPr/>
            </a:pPr>
            <a:r>
              <a:rPr lang="de-DE" altLang="de-DE" sz="2000" dirty="0">
                <a:solidFill>
                  <a:srgbClr val="002C88"/>
                </a:solidFill>
                <a:latin typeface="+mn-lt"/>
              </a:rPr>
              <a:t>Das Tor im Penaltyschiessen wird wie folgt eingetragen:</a:t>
            </a:r>
          </a:p>
        </p:txBody>
      </p:sp>
      <p:sp>
        <p:nvSpPr>
          <p:cNvPr id="9" name="Rectangle 3">
            <a:extLst>
              <a:ext uri="{FF2B5EF4-FFF2-40B4-BE49-F238E27FC236}">
                <a16:creationId xmlns:a16="http://schemas.microsoft.com/office/drawing/2014/main" id="{3EE1B5CD-3560-E3A7-9750-EE7616BDCE0D}"/>
              </a:ext>
            </a:extLst>
          </p:cNvPr>
          <p:cNvSpPr txBox="1">
            <a:spLocks noChangeArrowheads="1"/>
          </p:cNvSpPr>
          <p:nvPr/>
        </p:nvSpPr>
        <p:spPr bwMode="auto">
          <a:xfrm>
            <a:off x="1597025" y="3977184"/>
            <a:ext cx="6686550" cy="315912"/>
          </a:xfrm>
          <a:prstGeom prst="rect">
            <a:avLst/>
          </a:prstGeom>
          <a:noFill/>
          <a:ln>
            <a:noFill/>
          </a:ln>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lnSpc>
                <a:spcPct val="80000"/>
              </a:lnSpc>
              <a:buFontTx/>
              <a:buNone/>
              <a:defRPr/>
            </a:pPr>
            <a:r>
              <a:rPr lang="de-DE" altLang="de-DE" sz="2000" kern="0" dirty="0">
                <a:solidFill>
                  <a:srgbClr val="002C88"/>
                </a:solidFill>
                <a:cs typeface="Arial" panose="020B0604020202020204" pitchFamily="34" charset="0"/>
              </a:rPr>
              <a:t>        </a:t>
            </a:r>
            <a:r>
              <a:rPr lang="de-DE" altLang="de-DE" sz="2000" b="1" kern="0" dirty="0">
                <a:solidFill>
                  <a:srgbClr val="002C88"/>
                </a:solidFill>
                <a:cs typeface="Arial" panose="020B0604020202020204" pitchFamily="34" charset="0"/>
              </a:rPr>
              <a:t> „Dr.“ -  „P“; „Tor“ </a:t>
            </a:r>
            <a:r>
              <a:rPr lang="de-DE" altLang="de-DE" sz="2000" kern="0" dirty="0">
                <a:solidFill>
                  <a:srgbClr val="002C88"/>
                </a:solidFill>
                <a:cs typeface="Arial" panose="020B0604020202020204" pitchFamily="34" charset="0"/>
              </a:rPr>
              <a:t>– das entscheidende Tor</a:t>
            </a:r>
          </a:p>
          <a:p>
            <a:pPr marL="0" indent="0" eaLnBrk="1" hangingPunct="1">
              <a:lnSpc>
                <a:spcPct val="80000"/>
              </a:lnSpc>
              <a:buFontTx/>
              <a:buNone/>
              <a:defRPr/>
            </a:pPr>
            <a:endParaRPr lang="de-DE" altLang="de-DE" sz="1625" kern="0" dirty="0"/>
          </a:p>
        </p:txBody>
      </p:sp>
      <p:sp>
        <p:nvSpPr>
          <p:cNvPr id="10" name="Rectangle 3">
            <a:extLst>
              <a:ext uri="{FF2B5EF4-FFF2-40B4-BE49-F238E27FC236}">
                <a16:creationId xmlns:a16="http://schemas.microsoft.com/office/drawing/2014/main" id="{342B9DD4-7555-475B-2247-E3C7F0D0C9DB}"/>
              </a:ext>
            </a:extLst>
          </p:cNvPr>
          <p:cNvSpPr txBox="1">
            <a:spLocks noChangeArrowheads="1"/>
          </p:cNvSpPr>
          <p:nvPr/>
        </p:nvSpPr>
        <p:spPr bwMode="auto">
          <a:xfrm>
            <a:off x="1496616" y="4606900"/>
            <a:ext cx="6945709" cy="622300"/>
          </a:xfrm>
          <a:prstGeom prst="rect">
            <a:avLst/>
          </a:prstGeom>
          <a:noFill/>
          <a:ln>
            <a:noFill/>
          </a:ln>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lnSpc>
                <a:spcPct val="80000"/>
              </a:lnSpc>
              <a:buFontTx/>
              <a:buNone/>
              <a:defRPr/>
            </a:pPr>
            <a:r>
              <a:rPr lang="de-DE" altLang="de-DE" sz="1950" kern="0" dirty="0">
                <a:latin typeface="Arial" panose="020B0604020202020204" pitchFamily="34" charset="0"/>
                <a:cs typeface="Arial" panose="020B0604020202020204" pitchFamily="34" charset="0"/>
              </a:rPr>
              <a:t>         </a:t>
            </a:r>
            <a:r>
              <a:rPr lang="de-DE" altLang="de-DE" sz="2000" b="1" kern="0" dirty="0">
                <a:solidFill>
                  <a:srgbClr val="002C88"/>
                </a:solidFill>
                <a:cs typeface="Arial" panose="020B0604020202020204" pitchFamily="34" charset="0"/>
              </a:rPr>
              <a:t>„Zeit“-  </a:t>
            </a:r>
            <a:r>
              <a:rPr lang="de-DE" altLang="de-DE" sz="2000" kern="0" dirty="0">
                <a:solidFill>
                  <a:srgbClr val="002C88"/>
                </a:solidFill>
                <a:cs typeface="Arial" panose="020B0604020202020204" pitchFamily="34" charset="0"/>
              </a:rPr>
              <a:t>60:00 / 65:00 / 0:00; </a:t>
            </a:r>
            <a:r>
              <a:rPr lang="de-DE" altLang="de-DE" sz="2000" b="1" kern="0" dirty="0">
                <a:solidFill>
                  <a:srgbClr val="002C88"/>
                </a:solidFill>
                <a:cs typeface="Arial" panose="020B0604020202020204" pitchFamily="34" charset="0"/>
              </a:rPr>
              <a:t>„Torsch“ </a:t>
            </a:r>
          </a:p>
          <a:p>
            <a:pPr marL="0" indent="0" eaLnBrk="1" hangingPunct="1">
              <a:lnSpc>
                <a:spcPct val="80000"/>
              </a:lnSpc>
              <a:buFontTx/>
              <a:buNone/>
              <a:defRPr/>
            </a:pPr>
            <a:r>
              <a:rPr lang="de-DE" altLang="de-DE" sz="2000" kern="0" dirty="0">
                <a:solidFill>
                  <a:srgbClr val="002C88"/>
                </a:solidFill>
                <a:cs typeface="Arial" panose="020B0604020202020204" pitchFamily="34" charset="0"/>
              </a:rPr>
              <a:t>           (Übertrag vom Penaltybogen)</a:t>
            </a:r>
          </a:p>
        </p:txBody>
      </p:sp>
      <p:pic>
        <p:nvPicPr>
          <p:cNvPr id="62471" name="Grafik 1">
            <a:extLst>
              <a:ext uri="{FF2B5EF4-FFF2-40B4-BE49-F238E27FC236}">
                <a16:creationId xmlns:a16="http://schemas.microsoft.com/office/drawing/2014/main" id="{FFCF056A-9DD3-C8B5-C236-B6E18A9C499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79105" y="2432373"/>
            <a:ext cx="2786063" cy="636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a:extLst>
              <a:ext uri="{FF2B5EF4-FFF2-40B4-BE49-F238E27FC236}">
                <a16:creationId xmlns:a16="http://schemas.microsoft.com/office/drawing/2014/main" id="{C381573D-9544-E226-88E5-3AE1ACE953CB}"/>
              </a:ext>
            </a:extLst>
          </p:cNvPr>
          <p:cNvSpPr txBox="1">
            <a:spLocks noChangeArrowheads="1"/>
          </p:cNvSpPr>
          <p:nvPr/>
        </p:nvSpPr>
        <p:spPr bwMode="auto">
          <a:xfrm>
            <a:off x="-87560" y="-99392"/>
            <a:ext cx="10081120" cy="1152128"/>
          </a:xfrm>
          <a:prstGeom prst="rect">
            <a:avLst/>
          </a:prstGeom>
          <a:noFill/>
          <a:ln>
            <a:noFill/>
          </a:ln>
        </p:spPr>
        <p:txBody>
          <a:bodyPr/>
          <a:lstStyle>
            <a:lvl1pPr defTabSz="342900">
              <a:spcBef>
                <a:spcPts val="750"/>
              </a:spcBef>
              <a:buClr>
                <a:schemeClr val="accent1"/>
              </a:buClr>
              <a:buSzPct val="80000"/>
              <a:buFont typeface="Wingdings 3" panose="05040102010807070707" pitchFamily="18" charset="2"/>
              <a:buChar char=""/>
              <a:defRPr sz="1300">
                <a:solidFill>
                  <a:srgbClr val="000000"/>
                </a:solidFill>
                <a:latin typeface="Calibri" panose="020F0502020204030204" pitchFamily="34" charset="0"/>
              </a:defRPr>
            </a:lvl1pPr>
            <a:lvl2pPr marL="557213" indent="-214313" defTabSz="342900">
              <a:spcBef>
                <a:spcPts val="750"/>
              </a:spcBef>
              <a:buClr>
                <a:schemeClr val="accent1"/>
              </a:buClr>
              <a:buSzPct val="80000"/>
              <a:buFont typeface="Wingdings 3" panose="05040102010807070707" pitchFamily="18" charset="2"/>
              <a:buChar char=""/>
              <a:defRPr sz="1200">
                <a:solidFill>
                  <a:srgbClr val="000000"/>
                </a:solidFill>
                <a:latin typeface="Calibri" panose="020F0502020204030204" pitchFamily="34" charset="0"/>
              </a:defRPr>
            </a:lvl2pPr>
            <a:lvl3pPr marL="857250" indent="-171450" defTabSz="342900">
              <a:spcBef>
                <a:spcPts val="750"/>
              </a:spcBef>
              <a:buClr>
                <a:schemeClr val="accent1"/>
              </a:buClr>
              <a:buSzPct val="80000"/>
              <a:buFont typeface="Wingdings 3" panose="05040102010807070707" pitchFamily="18" charset="2"/>
              <a:buChar char=""/>
              <a:defRPr sz="1000">
                <a:solidFill>
                  <a:srgbClr val="000000"/>
                </a:solidFill>
                <a:latin typeface="Calibri" panose="020F0502020204030204" pitchFamily="34" charset="0"/>
              </a:defRPr>
            </a:lvl3pPr>
            <a:lvl4pPr marL="1200150" indent="-171450" defTabSz="342900">
              <a:spcBef>
                <a:spcPts val="750"/>
              </a:spcBef>
              <a:buClr>
                <a:schemeClr val="accent1"/>
              </a:buClr>
              <a:buSzPct val="80000"/>
              <a:buFont typeface="Wingdings 3" panose="05040102010807070707" pitchFamily="18" charset="2"/>
              <a:buChar char=""/>
              <a:defRPr sz="900">
                <a:solidFill>
                  <a:srgbClr val="000000"/>
                </a:solidFill>
                <a:latin typeface="Calibri" panose="020F0502020204030204" pitchFamily="34" charset="0"/>
              </a:defRPr>
            </a:lvl4pPr>
            <a:lvl5pPr marL="1543050" indent="-171450" defTabSz="342900">
              <a:spcBef>
                <a:spcPts val="750"/>
              </a:spcBef>
              <a:buClr>
                <a:schemeClr val="accent1"/>
              </a:buClr>
              <a:buSzPct val="80000"/>
              <a:buFont typeface="Wingdings 3" panose="05040102010807070707" pitchFamily="18" charset="2"/>
              <a:buChar char=""/>
              <a:defRPr sz="900">
                <a:solidFill>
                  <a:srgbClr val="000000"/>
                </a:solidFill>
                <a:latin typeface="Calibri" panose="020F0502020204030204" pitchFamily="34" charset="0"/>
              </a:defRPr>
            </a:lvl5pPr>
            <a:lvl6pPr marL="2000250" indent="-171450" defTabSz="342900" eaLnBrk="0" fontAlgn="base" hangingPunct="0">
              <a:spcBef>
                <a:spcPts val="750"/>
              </a:spcBef>
              <a:spcAft>
                <a:spcPct val="0"/>
              </a:spcAft>
              <a:buClr>
                <a:schemeClr val="accent1"/>
              </a:buClr>
              <a:buSzPct val="80000"/>
              <a:buFont typeface="Wingdings 3" panose="05040102010807070707" pitchFamily="18" charset="2"/>
              <a:buChar char=""/>
              <a:defRPr sz="900">
                <a:solidFill>
                  <a:srgbClr val="000000"/>
                </a:solidFill>
                <a:latin typeface="Calibri" panose="020F0502020204030204" pitchFamily="34" charset="0"/>
              </a:defRPr>
            </a:lvl6pPr>
            <a:lvl7pPr marL="2457450" indent="-171450" defTabSz="342900" eaLnBrk="0" fontAlgn="base" hangingPunct="0">
              <a:spcBef>
                <a:spcPts val="750"/>
              </a:spcBef>
              <a:spcAft>
                <a:spcPct val="0"/>
              </a:spcAft>
              <a:buClr>
                <a:schemeClr val="accent1"/>
              </a:buClr>
              <a:buSzPct val="80000"/>
              <a:buFont typeface="Wingdings 3" panose="05040102010807070707" pitchFamily="18" charset="2"/>
              <a:buChar char=""/>
              <a:defRPr sz="900">
                <a:solidFill>
                  <a:srgbClr val="000000"/>
                </a:solidFill>
                <a:latin typeface="Calibri" panose="020F0502020204030204" pitchFamily="34" charset="0"/>
              </a:defRPr>
            </a:lvl7pPr>
            <a:lvl8pPr marL="2914650" indent="-171450" defTabSz="342900" eaLnBrk="0" fontAlgn="base" hangingPunct="0">
              <a:spcBef>
                <a:spcPts val="750"/>
              </a:spcBef>
              <a:spcAft>
                <a:spcPct val="0"/>
              </a:spcAft>
              <a:buClr>
                <a:schemeClr val="accent1"/>
              </a:buClr>
              <a:buSzPct val="80000"/>
              <a:buFont typeface="Wingdings 3" panose="05040102010807070707" pitchFamily="18" charset="2"/>
              <a:buChar char=""/>
              <a:defRPr sz="900">
                <a:solidFill>
                  <a:srgbClr val="000000"/>
                </a:solidFill>
                <a:latin typeface="Calibri" panose="020F0502020204030204" pitchFamily="34" charset="0"/>
              </a:defRPr>
            </a:lvl8pPr>
            <a:lvl9pPr marL="3371850" indent="-171450" defTabSz="342900" eaLnBrk="0" fontAlgn="base" hangingPunct="0">
              <a:spcBef>
                <a:spcPts val="750"/>
              </a:spcBef>
              <a:spcAft>
                <a:spcPct val="0"/>
              </a:spcAft>
              <a:buClr>
                <a:schemeClr val="accent1"/>
              </a:buClr>
              <a:buSzPct val="80000"/>
              <a:buFont typeface="Wingdings 3" panose="05040102010807070707" pitchFamily="18" charset="2"/>
              <a:buChar char=""/>
              <a:defRPr sz="900">
                <a:solidFill>
                  <a:srgbClr val="000000"/>
                </a:solidFill>
                <a:latin typeface="Calibri" panose="020F0502020204030204" pitchFamily="34" charset="0"/>
              </a:defRPr>
            </a:lvl9pPr>
          </a:lstStyle>
          <a:p>
            <a:pPr algn="ctr" eaLnBrk="1" hangingPunct="1">
              <a:lnSpc>
                <a:spcPct val="200000"/>
              </a:lnSpc>
              <a:spcBef>
                <a:spcPct val="0"/>
              </a:spcBef>
              <a:buClrTx/>
              <a:buSzTx/>
              <a:buFontTx/>
              <a:buNone/>
              <a:defRPr/>
            </a:pPr>
            <a:r>
              <a:rPr lang="de-DE" altLang="de-DE" sz="3400" b="1" dirty="0">
                <a:solidFill>
                  <a:srgbClr val="CD9730"/>
                </a:solidFill>
                <a:latin typeface="+mj-lt"/>
              </a:rPr>
              <a:t>Eintragungen während des Spieles</a:t>
            </a:r>
          </a:p>
        </p:txBody>
      </p:sp>
      <p:sp>
        <p:nvSpPr>
          <p:cNvPr id="5" name="Textfeld 4">
            <a:extLst>
              <a:ext uri="{FF2B5EF4-FFF2-40B4-BE49-F238E27FC236}">
                <a16:creationId xmlns:a16="http://schemas.microsoft.com/office/drawing/2014/main" id="{C8D79B81-D1D3-F77D-094B-1549CA163829}"/>
              </a:ext>
            </a:extLst>
          </p:cNvPr>
          <p:cNvSpPr txBox="1">
            <a:spLocks noChangeArrowheads="1"/>
          </p:cNvSpPr>
          <p:nvPr/>
        </p:nvSpPr>
        <p:spPr bwMode="auto">
          <a:xfrm>
            <a:off x="2260601" y="1269921"/>
            <a:ext cx="4132560" cy="769441"/>
          </a:xfrm>
          <a:prstGeom prst="rect">
            <a:avLst/>
          </a:prstGeom>
          <a:noFill/>
          <a:ln>
            <a:noFill/>
          </a:ln>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a:defRPr/>
            </a:pPr>
            <a:r>
              <a:rPr lang="de-DE" altLang="de-DE" sz="2200" b="1" dirty="0">
                <a:solidFill>
                  <a:srgbClr val="002C88"/>
                </a:solidFill>
                <a:latin typeface="+mn-lt"/>
                <a:cs typeface="Arial" panose="020B0604020202020204" pitchFamily="34" charset="0"/>
              </a:rPr>
              <a:t>Eintragung eines Penalty im klassischen Spielbericht</a:t>
            </a:r>
          </a:p>
        </p:txBody>
      </p:sp>
      <p:sp>
        <p:nvSpPr>
          <p:cNvPr id="2" name="Rectangle 3">
            <a:extLst>
              <a:ext uri="{FF2B5EF4-FFF2-40B4-BE49-F238E27FC236}">
                <a16:creationId xmlns:a16="http://schemas.microsoft.com/office/drawing/2014/main" id="{8D5BCDEC-98A7-E1B9-F80F-E596D9B9A122}"/>
              </a:ext>
            </a:extLst>
          </p:cNvPr>
          <p:cNvSpPr>
            <a:spLocks noGrp="1" noChangeArrowheads="1"/>
          </p:cNvSpPr>
          <p:nvPr>
            <p:ph idx="1"/>
          </p:nvPr>
        </p:nvSpPr>
        <p:spPr>
          <a:xfrm>
            <a:off x="1536906" y="2330202"/>
            <a:ext cx="6686550" cy="666750"/>
          </a:xfrm>
        </p:spPr>
        <p:txBody>
          <a:bodyPr rtlCol="0">
            <a:normAutofit/>
          </a:bodyPr>
          <a:lstStyle/>
          <a:p>
            <a:pPr marL="0" indent="0" fontAlgn="auto">
              <a:spcAft>
                <a:spcPts val="0"/>
              </a:spcAft>
              <a:buNone/>
              <a:defRPr/>
            </a:pPr>
            <a:r>
              <a:rPr lang="de-DE" altLang="de-DE" sz="2000" dirty="0">
                <a:solidFill>
                  <a:srgbClr val="002C88"/>
                </a:solidFill>
                <a:cs typeface="Arial" panose="020B0604020202020204" pitchFamily="34" charset="0"/>
              </a:rPr>
              <a:t>Wird ein Penalty verwandelt, so wird der Schütze mit seiner Rückennummer unter </a:t>
            </a:r>
            <a:r>
              <a:rPr lang="de-DE" altLang="de-DE" sz="2000" b="1" dirty="0">
                <a:solidFill>
                  <a:srgbClr val="002C88"/>
                </a:solidFill>
                <a:cs typeface="Arial" panose="020B0604020202020204" pitchFamily="34" charset="0"/>
              </a:rPr>
              <a:t>„Torsch“ </a:t>
            </a:r>
            <a:r>
              <a:rPr lang="de-DE" altLang="de-DE" sz="2000" dirty="0">
                <a:solidFill>
                  <a:srgbClr val="002C88"/>
                </a:solidFill>
                <a:cs typeface="Arial" panose="020B0604020202020204" pitchFamily="34" charset="0"/>
              </a:rPr>
              <a:t>eingetragen. </a:t>
            </a:r>
          </a:p>
        </p:txBody>
      </p:sp>
      <p:sp>
        <p:nvSpPr>
          <p:cNvPr id="3" name="Textfeld 2">
            <a:extLst>
              <a:ext uri="{FF2B5EF4-FFF2-40B4-BE49-F238E27FC236}">
                <a16:creationId xmlns:a16="http://schemas.microsoft.com/office/drawing/2014/main" id="{7CB4371E-09C7-C36A-73FE-F9825291CE22}"/>
              </a:ext>
            </a:extLst>
          </p:cNvPr>
          <p:cNvSpPr txBox="1"/>
          <p:nvPr/>
        </p:nvSpPr>
        <p:spPr>
          <a:xfrm>
            <a:off x="1501775" y="3297758"/>
            <a:ext cx="6453188" cy="923330"/>
          </a:xfrm>
          <a:prstGeom prst="rect">
            <a:avLst/>
          </a:prstGeom>
          <a:noFill/>
        </p:spPr>
        <p:txBody>
          <a:bodyPr>
            <a:spAutoFit/>
          </a:bodyPr>
          <a:lstStyle/>
          <a:p>
            <a:pPr eaLnBrk="1" fontAlgn="auto" hangingPunct="1">
              <a:lnSpc>
                <a:spcPct val="90000"/>
              </a:lnSpc>
              <a:spcBef>
                <a:spcPts val="0"/>
              </a:spcBef>
              <a:spcAft>
                <a:spcPts val="0"/>
              </a:spcAft>
              <a:defRPr/>
            </a:pPr>
            <a:r>
              <a:rPr lang="de-DE" altLang="de-DE" sz="2000" kern="0" dirty="0">
                <a:solidFill>
                  <a:srgbClr val="002C88"/>
                </a:solidFill>
                <a:latin typeface="+mn-lt"/>
                <a:cs typeface="Arial" panose="020B0604020202020204" pitchFamily="34" charset="0"/>
              </a:rPr>
              <a:t>Als Assistent wird unter </a:t>
            </a:r>
            <a:r>
              <a:rPr lang="de-DE" altLang="de-DE" sz="2000" b="1" kern="0" dirty="0">
                <a:solidFill>
                  <a:srgbClr val="002C88"/>
                </a:solidFill>
                <a:latin typeface="+mn-lt"/>
                <a:cs typeface="Arial" panose="020B0604020202020204" pitchFamily="34" charset="0"/>
              </a:rPr>
              <a:t>„1. Ass“ </a:t>
            </a:r>
            <a:r>
              <a:rPr lang="de-DE" altLang="de-DE" sz="2000" kern="0" dirty="0">
                <a:solidFill>
                  <a:srgbClr val="002C88"/>
                </a:solidFill>
                <a:latin typeface="+mn-lt"/>
                <a:cs typeface="Arial" panose="020B0604020202020204" pitchFamily="34" charset="0"/>
              </a:rPr>
              <a:t>ein </a:t>
            </a:r>
            <a:r>
              <a:rPr lang="de-DE" altLang="de-DE" sz="2000" b="1" kern="0" dirty="0">
                <a:solidFill>
                  <a:srgbClr val="002C88"/>
                </a:solidFill>
                <a:latin typeface="+mn-lt"/>
                <a:cs typeface="Arial" panose="020B0604020202020204" pitchFamily="34" charset="0"/>
              </a:rPr>
              <a:t>„P“ </a:t>
            </a:r>
            <a:r>
              <a:rPr lang="de-DE" altLang="de-DE" sz="2000" kern="0" dirty="0">
                <a:solidFill>
                  <a:srgbClr val="002C88"/>
                </a:solidFill>
                <a:latin typeface="+mn-lt"/>
                <a:cs typeface="Arial" panose="020B0604020202020204" pitchFamily="34" charset="0"/>
              </a:rPr>
              <a:t>notiert. Bei der Summierung der Assists wird ein solcher Assist jedoch </a:t>
            </a:r>
            <a:r>
              <a:rPr lang="de-DE" altLang="de-DE" sz="2000" b="1" u="sng" kern="0" dirty="0">
                <a:solidFill>
                  <a:srgbClr val="002C88"/>
                </a:solidFill>
                <a:latin typeface="+mn-lt"/>
                <a:cs typeface="Arial" panose="020B0604020202020204" pitchFamily="34" charset="0"/>
              </a:rPr>
              <a:t>nicht</a:t>
            </a:r>
            <a:r>
              <a:rPr lang="de-DE" altLang="de-DE" sz="2000" b="1" kern="0" dirty="0">
                <a:solidFill>
                  <a:srgbClr val="002C88"/>
                </a:solidFill>
                <a:latin typeface="+mn-lt"/>
                <a:cs typeface="Arial" panose="020B0604020202020204" pitchFamily="34" charset="0"/>
              </a:rPr>
              <a:t> </a:t>
            </a:r>
            <a:r>
              <a:rPr lang="de-DE" altLang="de-DE" sz="2000" kern="0" dirty="0">
                <a:solidFill>
                  <a:srgbClr val="002C88"/>
                </a:solidFill>
                <a:latin typeface="+mn-lt"/>
                <a:cs typeface="Arial" panose="020B0604020202020204" pitchFamily="34" charset="0"/>
              </a:rPr>
              <a:t>mitgezählt.</a:t>
            </a:r>
          </a:p>
        </p:txBody>
      </p:sp>
      <p:graphicFrame>
        <p:nvGraphicFramePr>
          <p:cNvPr id="7" name="Object 4">
            <a:extLst>
              <a:ext uri="{FF2B5EF4-FFF2-40B4-BE49-F238E27FC236}">
                <a16:creationId xmlns:a16="http://schemas.microsoft.com/office/drawing/2014/main" id="{46737841-6717-ECCA-5415-0E1FE86820DA}"/>
              </a:ext>
            </a:extLst>
          </p:cNvPr>
          <p:cNvGraphicFramePr>
            <a:graphicFrameLocks noChangeAspect="1"/>
          </p:cNvGraphicFramePr>
          <p:nvPr>
            <p:extLst>
              <p:ext uri="{D42A27DB-BD31-4B8C-83A1-F6EECF244321}">
                <p14:modId xmlns:p14="http://schemas.microsoft.com/office/powerpoint/2010/main" val="303861314"/>
              </p:ext>
            </p:extLst>
          </p:nvPr>
        </p:nvGraphicFramePr>
        <p:xfrm>
          <a:off x="2906712" y="4693642"/>
          <a:ext cx="3117850" cy="463550"/>
        </p:xfrm>
        <a:graphic>
          <a:graphicData uri="http://schemas.openxmlformats.org/presentationml/2006/ole">
            <mc:AlternateContent xmlns:mc="http://schemas.openxmlformats.org/markup-compatibility/2006">
              <mc:Choice xmlns:v="urn:schemas-microsoft-com:vml" Requires="v">
                <p:oleObj name="Worksheet" r:id="rId2" imgW="4546600" imgH="685800" progId="Excel.Sheet.8">
                  <p:embed/>
                </p:oleObj>
              </mc:Choice>
              <mc:Fallback>
                <p:oleObj name="Worksheet" r:id="rId2" imgW="4546600" imgH="685800" progId="Excel.Sheet.8">
                  <p:embed/>
                  <p:pic>
                    <p:nvPicPr>
                      <p:cNvPr id="7" name="Object 4">
                        <a:extLst>
                          <a:ext uri="{FF2B5EF4-FFF2-40B4-BE49-F238E27FC236}">
                            <a16:creationId xmlns:a16="http://schemas.microsoft.com/office/drawing/2014/main" id="{46737841-6717-ECCA-5415-0E1FE86820D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06712" y="4693642"/>
                        <a:ext cx="3117850" cy="46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a:extLst>
              <a:ext uri="{FF2B5EF4-FFF2-40B4-BE49-F238E27FC236}">
                <a16:creationId xmlns:a16="http://schemas.microsoft.com/office/drawing/2014/main" id="{25F948DB-5CCF-9493-9263-F96398B55D8E}"/>
              </a:ext>
            </a:extLst>
          </p:cNvPr>
          <p:cNvSpPr txBox="1">
            <a:spLocks noChangeArrowheads="1"/>
          </p:cNvSpPr>
          <p:nvPr/>
        </p:nvSpPr>
        <p:spPr bwMode="auto">
          <a:xfrm>
            <a:off x="-87560" y="-99392"/>
            <a:ext cx="10081120" cy="1171574"/>
          </a:xfrm>
          <a:prstGeom prst="rect">
            <a:avLst/>
          </a:prstGeom>
          <a:noFill/>
          <a:ln>
            <a:noFill/>
          </a:ln>
        </p:spPr>
        <p:txBody>
          <a:bodyPr/>
          <a:lstStyle>
            <a:lvl1pPr defTabSz="342900">
              <a:spcBef>
                <a:spcPts val="750"/>
              </a:spcBef>
              <a:buClr>
                <a:schemeClr val="accent1"/>
              </a:buClr>
              <a:buSzPct val="80000"/>
              <a:buFont typeface="Wingdings 3" panose="05040102010807070707" pitchFamily="18" charset="2"/>
              <a:buChar char=""/>
              <a:defRPr sz="1300">
                <a:solidFill>
                  <a:srgbClr val="000000"/>
                </a:solidFill>
                <a:latin typeface="Calibri" panose="020F0502020204030204" pitchFamily="34" charset="0"/>
              </a:defRPr>
            </a:lvl1pPr>
            <a:lvl2pPr marL="557213" indent="-214313" defTabSz="342900">
              <a:spcBef>
                <a:spcPts val="750"/>
              </a:spcBef>
              <a:buClr>
                <a:schemeClr val="accent1"/>
              </a:buClr>
              <a:buSzPct val="80000"/>
              <a:buFont typeface="Wingdings 3" panose="05040102010807070707" pitchFamily="18" charset="2"/>
              <a:buChar char=""/>
              <a:defRPr sz="1200">
                <a:solidFill>
                  <a:srgbClr val="000000"/>
                </a:solidFill>
                <a:latin typeface="Calibri" panose="020F0502020204030204" pitchFamily="34" charset="0"/>
              </a:defRPr>
            </a:lvl2pPr>
            <a:lvl3pPr marL="857250" indent="-171450" defTabSz="342900">
              <a:spcBef>
                <a:spcPts val="750"/>
              </a:spcBef>
              <a:buClr>
                <a:schemeClr val="accent1"/>
              </a:buClr>
              <a:buSzPct val="80000"/>
              <a:buFont typeface="Wingdings 3" panose="05040102010807070707" pitchFamily="18" charset="2"/>
              <a:buChar char=""/>
              <a:defRPr sz="1000">
                <a:solidFill>
                  <a:srgbClr val="000000"/>
                </a:solidFill>
                <a:latin typeface="Calibri" panose="020F0502020204030204" pitchFamily="34" charset="0"/>
              </a:defRPr>
            </a:lvl3pPr>
            <a:lvl4pPr marL="1200150" indent="-171450" defTabSz="342900">
              <a:spcBef>
                <a:spcPts val="750"/>
              </a:spcBef>
              <a:buClr>
                <a:schemeClr val="accent1"/>
              </a:buClr>
              <a:buSzPct val="80000"/>
              <a:buFont typeface="Wingdings 3" panose="05040102010807070707" pitchFamily="18" charset="2"/>
              <a:buChar char=""/>
              <a:defRPr sz="900">
                <a:solidFill>
                  <a:srgbClr val="000000"/>
                </a:solidFill>
                <a:latin typeface="Calibri" panose="020F0502020204030204" pitchFamily="34" charset="0"/>
              </a:defRPr>
            </a:lvl4pPr>
            <a:lvl5pPr marL="1543050" indent="-171450" defTabSz="342900">
              <a:spcBef>
                <a:spcPts val="750"/>
              </a:spcBef>
              <a:buClr>
                <a:schemeClr val="accent1"/>
              </a:buClr>
              <a:buSzPct val="80000"/>
              <a:buFont typeface="Wingdings 3" panose="05040102010807070707" pitchFamily="18" charset="2"/>
              <a:buChar char=""/>
              <a:defRPr sz="900">
                <a:solidFill>
                  <a:srgbClr val="000000"/>
                </a:solidFill>
                <a:latin typeface="Calibri" panose="020F0502020204030204" pitchFamily="34" charset="0"/>
              </a:defRPr>
            </a:lvl5pPr>
            <a:lvl6pPr marL="2000250" indent="-171450" defTabSz="342900" eaLnBrk="0" fontAlgn="base" hangingPunct="0">
              <a:spcBef>
                <a:spcPts val="750"/>
              </a:spcBef>
              <a:spcAft>
                <a:spcPct val="0"/>
              </a:spcAft>
              <a:buClr>
                <a:schemeClr val="accent1"/>
              </a:buClr>
              <a:buSzPct val="80000"/>
              <a:buFont typeface="Wingdings 3" panose="05040102010807070707" pitchFamily="18" charset="2"/>
              <a:buChar char=""/>
              <a:defRPr sz="900">
                <a:solidFill>
                  <a:srgbClr val="000000"/>
                </a:solidFill>
                <a:latin typeface="Calibri" panose="020F0502020204030204" pitchFamily="34" charset="0"/>
              </a:defRPr>
            </a:lvl6pPr>
            <a:lvl7pPr marL="2457450" indent="-171450" defTabSz="342900" eaLnBrk="0" fontAlgn="base" hangingPunct="0">
              <a:spcBef>
                <a:spcPts val="750"/>
              </a:spcBef>
              <a:spcAft>
                <a:spcPct val="0"/>
              </a:spcAft>
              <a:buClr>
                <a:schemeClr val="accent1"/>
              </a:buClr>
              <a:buSzPct val="80000"/>
              <a:buFont typeface="Wingdings 3" panose="05040102010807070707" pitchFamily="18" charset="2"/>
              <a:buChar char=""/>
              <a:defRPr sz="900">
                <a:solidFill>
                  <a:srgbClr val="000000"/>
                </a:solidFill>
                <a:latin typeface="Calibri" panose="020F0502020204030204" pitchFamily="34" charset="0"/>
              </a:defRPr>
            </a:lvl7pPr>
            <a:lvl8pPr marL="2914650" indent="-171450" defTabSz="342900" eaLnBrk="0" fontAlgn="base" hangingPunct="0">
              <a:spcBef>
                <a:spcPts val="750"/>
              </a:spcBef>
              <a:spcAft>
                <a:spcPct val="0"/>
              </a:spcAft>
              <a:buClr>
                <a:schemeClr val="accent1"/>
              </a:buClr>
              <a:buSzPct val="80000"/>
              <a:buFont typeface="Wingdings 3" panose="05040102010807070707" pitchFamily="18" charset="2"/>
              <a:buChar char=""/>
              <a:defRPr sz="900">
                <a:solidFill>
                  <a:srgbClr val="000000"/>
                </a:solidFill>
                <a:latin typeface="Calibri" panose="020F0502020204030204" pitchFamily="34" charset="0"/>
              </a:defRPr>
            </a:lvl8pPr>
            <a:lvl9pPr marL="3371850" indent="-171450" defTabSz="342900" eaLnBrk="0" fontAlgn="base" hangingPunct="0">
              <a:spcBef>
                <a:spcPts val="750"/>
              </a:spcBef>
              <a:spcAft>
                <a:spcPct val="0"/>
              </a:spcAft>
              <a:buClr>
                <a:schemeClr val="accent1"/>
              </a:buClr>
              <a:buSzPct val="80000"/>
              <a:buFont typeface="Wingdings 3" panose="05040102010807070707" pitchFamily="18" charset="2"/>
              <a:buChar char=""/>
              <a:defRPr sz="900">
                <a:solidFill>
                  <a:srgbClr val="000000"/>
                </a:solidFill>
                <a:latin typeface="Calibri" panose="020F0502020204030204" pitchFamily="34" charset="0"/>
              </a:defRPr>
            </a:lvl9pPr>
          </a:lstStyle>
          <a:p>
            <a:pPr algn="ctr" eaLnBrk="1" hangingPunct="1">
              <a:lnSpc>
                <a:spcPct val="200000"/>
              </a:lnSpc>
              <a:spcBef>
                <a:spcPct val="0"/>
              </a:spcBef>
              <a:buClrTx/>
              <a:buSzTx/>
              <a:buFontTx/>
              <a:buNone/>
              <a:defRPr/>
            </a:pPr>
            <a:r>
              <a:rPr lang="de-DE" altLang="de-DE" sz="3400" b="1" dirty="0">
                <a:solidFill>
                  <a:srgbClr val="CD9730"/>
                </a:solidFill>
                <a:latin typeface="Calibri Light" panose="020F0302020204030204" pitchFamily="34" charset="0"/>
              </a:rPr>
              <a:t>Eintragungen während des Spieles</a:t>
            </a:r>
          </a:p>
        </p:txBody>
      </p:sp>
      <p:sp>
        <p:nvSpPr>
          <p:cNvPr id="5" name="Textfeld 4">
            <a:extLst>
              <a:ext uri="{FF2B5EF4-FFF2-40B4-BE49-F238E27FC236}">
                <a16:creationId xmlns:a16="http://schemas.microsoft.com/office/drawing/2014/main" id="{1D75496E-7963-2A7A-CDB0-190E579B0AA3}"/>
              </a:ext>
            </a:extLst>
          </p:cNvPr>
          <p:cNvSpPr txBox="1">
            <a:spLocks noChangeArrowheads="1"/>
          </p:cNvSpPr>
          <p:nvPr/>
        </p:nvSpPr>
        <p:spPr bwMode="auto">
          <a:xfrm>
            <a:off x="2288704" y="1269921"/>
            <a:ext cx="4410075" cy="769441"/>
          </a:xfrm>
          <a:prstGeom prst="rect">
            <a:avLst/>
          </a:prstGeom>
          <a:noFill/>
          <a:ln>
            <a:noFill/>
          </a:ln>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a:defRPr/>
            </a:pPr>
            <a:r>
              <a:rPr lang="de-DE" altLang="de-DE" sz="2200" b="1" dirty="0">
                <a:solidFill>
                  <a:srgbClr val="002C88"/>
                </a:solidFill>
                <a:latin typeface="+mn-lt"/>
                <a:cs typeface="Arial" panose="020B0604020202020204" pitchFamily="34" charset="0"/>
              </a:rPr>
              <a:t>Eintragung eines Penalty im klassischen Spielbericht</a:t>
            </a:r>
          </a:p>
        </p:txBody>
      </p:sp>
      <p:sp>
        <p:nvSpPr>
          <p:cNvPr id="6" name="Textfeld 5">
            <a:extLst>
              <a:ext uri="{FF2B5EF4-FFF2-40B4-BE49-F238E27FC236}">
                <a16:creationId xmlns:a16="http://schemas.microsoft.com/office/drawing/2014/main" id="{4CEFFB4A-237D-194A-B196-DB3E1333A48D}"/>
              </a:ext>
            </a:extLst>
          </p:cNvPr>
          <p:cNvSpPr txBox="1"/>
          <p:nvPr/>
        </p:nvSpPr>
        <p:spPr>
          <a:xfrm>
            <a:off x="1568624" y="2564904"/>
            <a:ext cx="6335713" cy="1200329"/>
          </a:xfrm>
          <a:prstGeom prst="rect">
            <a:avLst/>
          </a:prstGeom>
          <a:noFill/>
        </p:spPr>
        <p:txBody>
          <a:bodyPr>
            <a:spAutoFit/>
          </a:bodyPr>
          <a:lstStyle/>
          <a:p>
            <a:pPr marL="278606" indent="-278606" eaLnBrk="1" fontAlgn="auto" hangingPunct="1">
              <a:lnSpc>
                <a:spcPct val="90000"/>
              </a:lnSpc>
              <a:spcBef>
                <a:spcPts val="0"/>
              </a:spcBef>
              <a:spcAft>
                <a:spcPts val="0"/>
              </a:spcAft>
              <a:buFont typeface="Arial" panose="020B0604020202020204" pitchFamily="34" charset="0"/>
              <a:buChar char="•"/>
              <a:defRPr/>
            </a:pPr>
            <a:r>
              <a:rPr lang="de-DE" altLang="de-DE" sz="2000" kern="0" dirty="0">
                <a:solidFill>
                  <a:srgbClr val="002C88"/>
                </a:solidFill>
                <a:latin typeface="+mn-lt"/>
                <a:cs typeface="Arial" panose="020B0604020202020204" pitchFamily="34" charset="0"/>
              </a:rPr>
              <a:t>Wird der Penalty nicht verwandelt, erfolgt der Eintrag unter dem Feld </a:t>
            </a:r>
            <a:r>
              <a:rPr lang="de-DE" altLang="de-DE" sz="2000" b="1" kern="0" dirty="0">
                <a:solidFill>
                  <a:srgbClr val="002C88"/>
                </a:solidFill>
                <a:latin typeface="+mn-lt"/>
                <a:cs typeface="Arial" panose="020B0604020202020204" pitchFamily="34" charset="0"/>
              </a:rPr>
              <a:t>Strafen bei R.V </a:t>
            </a:r>
            <a:r>
              <a:rPr lang="de-DE" altLang="de-DE" sz="2000" kern="0" dirty="0">
                <a:solidFill>
                  <a:srgbClr val="002C88"/>
                </a:solidFill>
                <a:latin typeface="+mn-lt"/>
                <a:cs typeface="Arial" panose="020B0604020202020204" pitchFamily="34" charset="0"/>
              </a:rPr>
              <a:t>mit einem</a:t>
            </a:r>
            <a:r>
              <a:rPr lang="de-DE" altLang="de-DE" sz="2000" b="1" kern="0" dirty="0">
                <a:solidFill>
                  <a:srgbClr val="002C88"/>
                </a:solidFill>
                <a:latin typeface="+mn-lt"/>
                <a:cs typeface="Arial" panose="020B0604020202020204" pitchFamily="34" charset="0"/>
              </a:rPr>
              <a:t> „P“ </a:t>
            </a:r>
            <a:r>
              <a:rPr lang="de-DE" altLang="de-DE" sz="2000" kern="0" dirty="0">
                <a:solidFill>
                  <a:srgbClr val="002C88"/>
                </a:solidFill>
                <a:latin typeface="+mn-lt"/>
                <a:cs typeface="Arial" panose="020B0604020202020204" pitchFamily="34" charset="0"/>
              </a:rPr>
              <a:t>der Mannschaft, gegen die der Penalty ausgesprochen wurde. Ferner ist die Zeit anzugeben.</a:t>
            </a:r>
          </a:p>
        </p:txBody>
      </p:sp>
      <p:graphicFrame>
        <p:nvGraphicFramePr>
          <p:cNvPr id="8" name="Object 5">
            <a:extLst>
              <a:ext uri="{FF2B5EF4-FFF2-40B4-BE49-F238E27FC236}">
                <a16:creationId xmlns:a16="http://schemas.microsoft.com/office/drawing/2014/main" id="{C5542BF6-0045-9A25-019A-64FB9B05C6DD}"/>
              </a:ext>
            </a:extLst>
          </p:cNvPr>
          <p:cNvGraphicFramePr>
            <a:graphicFrameLocks noChangeAspect="1"/>
          </p:cNvGraphicFramePr>
          <p:nvPr>
            <p:extLst>
              <p:ext uri="{D42A27DB-BD31-4B8C-83A1-F6EECF244321}">
                <p14:modId xmlns:p14="http://schemas.microsoft.com/office/powerpoint/2010/main" val="1547531705"/>
              </p:ext>
            </p:extLst>
          </p:nvPr>
        </p:nvGraphicFramePr>
        <p:xfrm>
          <a:off x="3296816" y="4339381"/>
          <a:ext cx="2668587" cy="385763"/>
        </p:xfrm>
        <a:graphic>
          <a:graphicData uri="http://schemas.openxmlformats.org/presentationml/2006/ole">
            <mc:AlternateContent xmlns:mc="http://schemas.openxmlformats.org/markup-compatibility/2006">
              <mc:Choice xmlns:v="urn:schemas-microsoft-com:vml" Requires="v">
                <p:oleObj name="Worksheet" r:id="rId2" imgW="3886112" imgH="571578" progId="Excel.Sheet.8">
                  <p:embed/>
                </p:oleObj>
              </mc:Choice>
              <mc:Fallback>
                <p:oleObj name="Worksheet" r:id="rId2" imgW="3886112" imgH="571578" progId="Excel.Sheet.8">
                  <p:embed/>
                  <p:pic>
                    <p:nvPicPr>
                      <p:cNvPr id="8" name="Object 5">
                        <a:extLst>
                          <a:ext uri="{FF2B5EF4-FFF2-40B4-BE49-F238E27FC236}">
                            <a16:creationId xmlns:a16="http://schemas.microsoft.com/office/drawing/2014/main" id="{C5542BF6-0045-9A25-019A-64FB9B05C6DD}"/>
                          </a:ext>
                        </a:extLst>
                      </p:cNvPr>
                      <p:cNvPicPr>
                        <a:picLocks noChangeAspect="1" noChangeArrowheads="1"/>
                      </p:cNvPicPr>
                      <p:nvPr/>
                    </p:nvPicPr>
                    <p:blipFill>
                      <a:blip r:embed="rId3"/>
                      <a:srcRect/>
                      <a:stretch>
                        <a:fillRect/>
                      </a:stretch>
                    </p:blipFill>
                    <p:spPr bwMode="auto">
                      <a:xfrm>
                        <a:off x="3296816" y="4339381"/>
                        <a:ext cx="2668587" cy="385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a:extLst>
              <a:ext uri="{FF2B5EF4-FFF2-40B4-BE49-F238E27FC236}">
                <a16:creationId xmlns:a16="http://schemas.microsoft.com/office/drawing/2014/main" id="{1001B429-0CEA-4797-087D-FAD995BE33CB}"/>
              </a:ext>
            </a:extLst>
          </p:cNvPr>
          <p:cNvSpPr txBox="1">
            <a:spLocks noChangeArrowheads="1"/>
          </p:cNvSpPr>
          <p:nvPr/>
        </p:nvSpPr>
        <p:spPr bwMode="auto">
          <a:xfrm>
            <a:off x="-87560" y="-99392"/>
            <a:ext cx="10081120" cy="1152128"/>
          </a:xfrm>
          <a:prstGeom prst="rect">
            <a:avLst/>
          </a:prstGeom>
          <a:noFill/>
          <a:ln>
            <a:noFill/>
          </a:ln>
        </p:spPr>
        <p:txBody>
          <a:bodyPr/>
          <a:lstStyle>
            <a:lvl1pPr defTabSz="342900">
              <a:spcBef>
                <a:spcPts val="750"/>
              </a:spcBef>
              <a:buClr>
                <a:schemeClr val="accent1"/>
              </a:buClr>
              <a:buSzPct val="80000"/>
              <a:buFont typeface="Wingdings 3" panose="05040102010807070707" pitchFamily="18" charset="2"/>
              <a:buChar char=""/>
              <a:defRPr sz="1300">
                <a:solidFill>
                  <a:srgbClr val="000000"/>
                </a:solidFill>
                <a:latin typeface="Calibri" panose="020F0502020204030204" pitchFamily="34" charset="0"/>
              </a:defRPr>
            </a:lvl1pPr>
            <a:lvl2pPr marL="557213" indent="-214313" defTabSz="342900">
              <a:spcBef>
                <a:spcPts val="750"/>
              </a:spcBef>
              <a:buClr>
                <a:schemeClr val="accent1"/>
              </a:buClr>
              <a:buSzPct val="80000"/>
              <a:buFont typeface="Wingdings 3" panose="05040102010807070707" pitchFamily="18" charset="2"/>
              <a:buChar char=""/>
              <a:defRPr sz="1200">
                <a:solidFill>
                  <a:srgbClr val="000000"/>
                </a:solidFill>
                <a:latin typeface="Calibri" panose="020F0502020204030204" pitchFamily="34" charset="0"/>
              </a:defRPr>
            </a:lvl2pPr>
            <a:lvl3pPr marL="857250" indent="-171450" defTabSz="342900">
              <a:spcBef>
                <a:spcPts val="750"/>
              </a:spcBef>
              <a:buClr>
                <a:schemeClr val="accent1"/>
              </a:buClr>
              <a:buSzPct val="80000"/>
              <a:buFont typeface="Wingdings 3" panose="05040102010807070707" pitchFamily="18" charset="2"/>
              <a:buChar char=""/>
              <a:defRPr sz="1000">
                <a:solidFill>
                  <a:srgbClr val="000000"/>
                </a:solidFill>
                <a:latin typeface="Calibri" panose="020F0502020204030204" pitchFamily="34" charset="0"/>
              </a:defRPr>
            </a:lvl3pPr>
            <a:lvl4pPr marL="1200150" indent="-171450" defTabSz="342900">
              <a:spcBef>
                <a:spcPts val="750"/>
              </a:spcBef>
              <a:buClr>
                <a:schemeClr val="accent1"/>
              </a:buClr>
              <a:buSzPct val="80000"/>
              <a:buFont typeface="Wingdings 3" panose="05040102010807070707" pitchFamily="18" charset="2"/>
              <a:buChar char=""/>
              <a:defRPr sz="900">
                <a:solidFill>
                  <a:srgbClr val="000000"/>
                </a:solidFill>
                <a:latin typeface="Calibri" panose="020F0502020204030204" pitchFamily="34" charset="0"/>
              </a:defRPr>
            </a:lvl4pPr>
            <a:lvl5pPr marL="1543050" indent="-171450" defTabSz="342900">
              <a:spcBef>
                <a:spcPts val="750"/>
              </a:spcBef>
              <a:buClr>
                <a:schemeClr val="accent1"/>
              </a:buClr>
              <a:buSzPct val="80000"/>
              <a:buFont typeface="Wingdings 3" panose="05040102010807070707" pitchFamily="18" charset="2"/>
              <a:buChar char=""/>
              <a:defRPr sz="900">
                <a:solidFill>
                  <a:srgbClr val="000000"/>
                </a:solidFill>
                <a:latin typeface="Calibri" panose="020F0502020204030204" pitchFamily="34" charset="0"/>
              </a:defRPr>
            </a:lvl5pPr>
            <a:lvl6pPr marL="2000250" indent="-171450" defTabSz="342900" eaLnBrk="0" fontAlgn="base" hangingPunct="0">
              <a:spcBef>
                <a:spcPts val="750"/>
              </a:spcBef>
              <a:spcAft>
                <a:spcPct val="0"/>
              </a:spcAft>
              <a:buClr>
                <a:schemeClr val="accent1"/>
              </a:buClr>
              <a:buSzPct val="80000"/>
              <a:buFont typeface="Wingdings 3" panose="05040102010807070707" pitchFamily="18" charset="2"/>
              <a:buChar char=""/>
              <a:defRPr sz="900">
                <a:solidFill>
                  <a:srgbClr val="000000"/>
                </a:solidFill>
                <a:latin typeface="Calibri" panose="020F0502020204030204" pitchFamily="34" charset="0"/>
              </a:defRPr>
            </a:lvl6pPr>
            <a:lvl7pPr marL="2457450" indent="-171450" defTabSz="342900" eaLnBrk="0" fontAlgn="base" hangingPunct="0">
              <a:spcBef>
                <a:spcPts val="750"/>
              </a:spcBef>
              <a:spcAft>
                <a:spcPct val="0"/>
              </a:spcAft>
              <a:buClr>
                <a:schemeClr val="accent1"/>
              </a:buClr>
              <a:buSzPct val="80000"/>
              <a:buFont typeface="Wingdings 3" panose="05040102010807070707" pitchFamily="18" charset="2"/>
              <a:buChar char=""/>
              <a:defRPr sz="900">
                <a:solidFill>
                  <a:srgbClr val="000000"/>
                </a:solidFill>
                <a:latin typeface="Calibri" panose="020F0502020204030204" pitchFamily="34" charset="0"/>
              </a:defRPr>
            </a:lvl7pPr>
            <a:lvl8pPr marL="2914650" indent="-171450" defTabSz="342900" eaLnBrk="0" fontAlgn="base" hangingPunct="0">
              <a:spcBef>
                <a:spcPts val="750"/>
              </a:spcBef>
              <a:spcAft>
                <a:spcPct val="0"/>
              </a:spcAft>
              <a:buClr>
                <a:schemeClr val="accent1"/>
              </a:buClr>
              <a:buSzPct val="80000"/>
              <a:buFont typeface="Wingdings 3" panose="05040102010807070707" pitchFamily="18" charset="2"/>
              <a:buChar char=""/>
              <a:defRPr sz="900">
                <a:solidFill>
                  <a:srgbClr val="000000"/>
                </a:solidFill>
                <a:latin typeface="Calibri" panose="020F0502020204030204" pitchFamily="34" charset="0"/>
              </a:defRPr>
            </a:lvl8pPr>
            <a:lvl9pPr marL="3371850" indent="-171450" defTabSz="342900" eaLnBrk="0" fontAlgn="base" hangingPunct="0">
              <a:spcBef>
                <a:spcPts val="750"/>
              </a:spcBef>
              <a:spcAft>
                <a:spcPct val="0"/>
              </a:spcAft>
              <a:buClr>
                <a:schemeClr val="accent1"/>
              </a:buClr>
              <a:buSzPct val="80000"/>
              <a:buFont typeface="Wingdings 3" panose="05040102010807070707" pitchFamily="18" charset="2"/>
              <a:buChar char=""/>
              <a:defRPr sz="900">
                <a:solidFill>
                  <a:srgbClr val="000000"/>
                </a:solidFill>
                <a:latin typeface="Calibri" panose="020F0502020204030204" pitchFamily="34" charset="0"/>
              </a:defRPr>
            </a:lvl9pPr>
          </a:lstStyle>
          <a:p>
            <a:pPr algn="ctr" eaLnBrk="1" hangingPunct="1">
              <a:lnSpc>
                <a:spcPct val="200000"/>
              </a:lnSpc>
              <a:spcBef>
                <a:spcPct val="0"/>
              </a:spcBef>
              <a:buClrTx/>
              <a:buSzTx/>
              <a:buFontTx/>
              <a:buNone/>
              <a:defRPr/>
            </a:pPr>
            <a:r>
              <a:rPr lang="de-DE" altLang="de-DE" sz="3400" b="1" dirty="0">
                <a:solidFill>
                  <a:srgbClr val="CD9730"/>
                </a:solidFill>
                <a:latin typeface="+mj-lt"/>
              </a:rPr>
              <a:t>Eintragungen während des Spieles</a:t>
            </a:r>
          </a:p>
        </p:txBody>
      </p:sp>
      <p:sp>
        <p:nvSpPr>
          <p:cNvPr id="5" name="Textfeld 4">
            <a:extLst>
              <a:ext uri="{FF2B5EF4-FFF2-40B4-BE49-F238E27FC236}">
                <a16:creationId xmlns:a16="http://schemas.microsoft.com/office/drawing/2014/main" id="{049C3D12-78BB-AD52-22EA-4A6DEAC1D072}"/>
              </a:ext>
            </a:extLst>
          </p:cNvPr>
          <p:cNvSpPr txBox="1">
            <a:spLocks noChangeArrowheads="1"/>
          </p:cNvSpPr>
          <p:nvPr/>
        </p:nvSpPr>
        <p:spPr bwMode="auto">
          <a:xfrm>
            <a:off x="2747962" y="1269921"/>
            <a:ext cx="4410075" cy="769441"/>
          </a:xfrm>
          <a:prstGeom prst="rect">
            <a:avLst/>
          </a:prstGeom>
          <a:noFill/>
          <a:ln>
            <a:noFill/>
          </a:ln>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a:defRPr/>
            </a:pPr>
            <a:r>
              <a:rPr lang="de-DE" altLang="de-DE" sz="2200" b="1" dirty="0">
                <a:solidFill>
                  <a:srgbClr val="002C88"/>
                </a:solidFill>
                <a:latin typeface="+mn-lt"/>
                <a:cs typeface="Arial" panose="020B0604020202020204" pitchFamily="34" charset="0"/>
              </a:rPr>
              <a:t>Eintragung eines Torhüterwechsels im klassischen Spielbericht</a:t>
            </a:r>
          </a:p>
        </p:txBody>
      </p:sp>
      <p:sp>
        <p:nvSpPr>
          <p:cNvPr id="8" name="Rectangle 3">
            <a:extLst>
              <a:ext uri="{FF2B5EF4-FFF2-40B4-BE49-F238E27FC236}">
                <a16:creationId xmlns:a16="http://schemas.microsoft.com/office/drawing/2014/main" id="{F536F484-01A0-CB59-0F0F-C4C330C05F78}"/>
              </a:ext>
            </a:extLst>
          </p:cNvPr>
          <p:cNvSpPr>
            <a:spLocks noGrp="1" noChangeArrowheads="1"/>
          </p:cNvSpPr>
          <p:nvPr>
            <p:ph idx="1"/>
          </p:nvPr>
        </p:nvSpPr>
        <p:spPr>
          <a:xfrm>
            <a:off x="1384300" y="2276872"/>
            <a:ext cx="6686550" cy="714375"/>
          </a:xfrm>
        </p:spPr>
        <p:txBody>
          <a:bodyPr rtlCol="0">
            <a:normAutofit/>
          </a:bodyPr>
          <a:lstStyle/>
          <a:p>
            <a:pPr fontAlgn="auto">
              <a:spcAft>
                <a:spcPts val="0"/>
              </a:spcAft>
              <a:defRPr/>
            </a:pPr>
            <a:r>
              <a:rPr lang="de-DE" altLang="de-DE" sz="2000" dirty="0">
                <a:solidFill>
                  <a:srgbClr val="002C88"/>
                </a:solidFill>
                <a:cs typeface="Arial" panose="020B0604020202020204" pitchFamily="34" charset="0"/>
              </a:rPr>
              <a:t>Findet ein Torhüterwechsel statt, so ist dieser Wechsel im Spielbericht zu vermerken und zwar mit Angabe des</a:t>
            </a:r>
          </a:p>
        </p:txBody>
      </p:sp>
      <p:sp>
        <p:nvSpPr>
          <p:cNvPr id="9" name="Textfeld 8">
            <a:extLst>
              <a:ext uri="{FF2B5EF4-FFF2-40B4-BE49-F238E27FC236}">
                <a16:creationId xmlns:a16="http://schemas.microsoft.com/office/drawing/2014/main" id="{5D6F0916-79D1-EA61-E5B9-06A36F39E9D0}"/>
              </a:ext>
            </a:extLst>
          </p:cNvPr>
          <p:cNvSpPr txBox="1"/>
          <p:nvPr/>
        </p:nvSpPr>
        <p:spPr>
          <a:xfrm>
            <a:off x="2609850" y="3284984"/>
            <a:ext cx="3714750" cy="400110"/>
          </a:xfrm>
          <a:prstGeom prst="rect">
            <a:avLst/>
          </a:prstGeom>
          <a:noFill/>
        </p:spPr>
        <p:txBody>
          <a:bodyPr>
            <a:spAutoFit/>
          </a:bodyPr>
          <a:lstStyle/>
          <a:p>
            <a:pPr marL="603647" lvl="1" indent="-232172" eaLnBrk="1" fontAlgn="auto" hangingPunct="1">
              <a:spcBef>
                <a:spcPts val="0"/>
              </a:spcBef>
              <a:spcAft>
                <a:spcPts val="0"/>
              </a:spcAft>
              <a:buFont typeface="Arial" panose="020B0604020202020204" pitchFamily="34" charset="0"/>
              <a:buChar char="•"/>
              <a:defRPr/>
            </a:pPr>
            <a:r>
              <a:rPr lang="de-DE" altLang="de-DE" sz="2000" b="1" kern="0" dirty="0">
                <a:solidFill>
                  <a:srgbClr val="002C88"/>
                </a:solidFill>
                <a:latin typeface="+mn-lt"/>
                <a:cs typeface="Arial" panose="020B0604020202020204" pitchFamily="34" charset="0"/>
              </a:rPr>
              <a:t>Spieldrittels</a:t>
            </a:r>
          </a:p>
        </p:txBody>
      </p:sp>
      <p:sp>
        <p:nvSpPr>
          <p:cNvPr id="10" name="Textfeld 9">
            <a:extLst>
              <a:ext uri="{FF2B5EF4-FFF2-40B4-BE49-F238E27FC236}">
                <a16:creationId xmlns:a16="http://schemas.microsoft.com/office/drawing/2014/main" id="{6A5A768D-E891-D022-0C81-F38366D2D401}"/>
              </a:ext>
            </a:extLst>
          </p:cNvPr>
          <p:cNvSpPr txBox="1"/>
          <p:nvPr/>
        </p:nvSpPr>
        <p:spPr>
          <a:xfrm>
            <a:off x="2609850" y="3748970"/>
            <a:ext cx="3714750" cy="400110"/>
          </a:xfrm>
          <a:prstGeom prst="rect">
            <a:avLst/>
          </a:prstGeom>
          <a:noFill/>
        </p:spPr>
        <p:txBody>
          <a:bodyPr>
            <a:spAutoFit/>
          </a:bodyPr>
          <a:lstStyle/>
          <a:p>
            <a:pPr marL="603647" lvl="1" indent="-232172" eaLnBrk="1" fontAlgn="auto" hangingPunct="1">
              <a:spcBef>
                <a:spcPts val="0"/>
              </a:spcBef>
              <a:spcAft>
                <a:spcPts val="0"/>
              </a:spcAft>
              <a:buFont typeface="Arial" panose="020B0604020202020204" pitchFamily="34" charset="0"/>
              <a:buChar char="•"/>
              <a:defRPr/>
            </a:pPr>
            <a:r>
              <a:rPr lang="de-DE" altLang="de-DE" sz="2000" b="1" kern="0" dirty="0">
                <a:solidFill>
                  <a:srgbClr val="002C88"/>
                </a:solidFill>
                <a:latin typeface="+mn-lt"/>
                <a:cs typeface="Arial" panose="020B0604020202020204" pitchFamily="34" charset="0"/>
              </a:rPr>
              <a:t>und der Zeit</a:t>
            </a:r>
          </a:p>
        </p:txBody>
      </p:sp>
      <p:sp>
        <p:nvSpPr>
          <p:cNvPr id="11" name="Textfeld 10">
            <a:extLst>
              <a:ext uri="{FF2B5EF4-FFF2-40B4-BE49-F238E27FC236}">
                <a16:creationId xmlns:a16="http://schemas.microsoft.com/office/drawing/2014/main" id="{452DBE93-46DF-10DB-22B8-E86827AC3997}"/>
              </a:ext>
            </a:extLst>
          </p:cNvPr>
          <p:cNvSpPr txBox="1"/>
          <p:nvPr/>
        </p:nvSpPr>
        <p:spPr>
          <a:xfrm>
            <a:off x="1384300" y="5169386"/>
            <a:ext cx="6318250" cy="707886"/>
          </a:xfrm>
          <a:prstGeom prst="rect">
            <a:avLst/>
          </a:prstGeom>
          <a:noFill/>
        </p:spPr>
        <p:txBody>
          <a:bodyPr>
            <a:spAutoFit/>
          </a:bodyPr>
          <a:lstStyle/>
          <a:p>
            <a:pPr marL="278606" indent="-278606" eaLnBrk="1" fontAlgn="auto" hangingPunct="1">
              <a:spcBef>
                <a:spcPts val="0"/>
              </a:spcBef>
              <a:spcAft>
                <a:spcPts val="0"/>
              </a:spcAft>
              <a:buFont typeface="Arial" panose="020B0604020202020204" pitchFamily="34" charset="0"/>
              <a:buChar char="•"/>
              <a:defRPr/>
            </a:pPr>
            <a:r>
              <a:rPr lang="de-DE" altLang="de-DE" sz="2000" kern="0" dirty="0">
                <a:solidFill>
                  <a:srgbClr val="002C88"/>
                </a:solidFill>
                <a:latin typeface="+mn-lt"/>
                <a:cs typeface="Arial" panose="020B0604020202020204" pitchFamily="34" charset="0"/>
              </a:rPr>
              <a:t>Nimmt ein Feldspieler die Position des Torhüters ein, so ist vor die Trikotnummer ein </a:t>
            </a:r>
            <a:r>
              <a:rPr lang="de-DE" altLang="de-DE" sz="2000" b="1" kern="0" dirty="0">
                <a:solidFill>
                  <a:srgbClr val="002C88"/>
                </a:solidFill>
                <a:latin typeface="+mn-lt"/>
                <a:cs typeface="Arial" panose="020B0604020202020204" pitchFamily="34" charset="0"/>
              </a:rPr>
              <a:t>„T“ </a:t>
            </a:r>
            <a:r>
              <a:rPr lang="de-DE" altLang="de-DE" sz="2000" kern="0" dirty="0">
                <a:solidFill>
                  <a:srgbClr val="002C88"/>
                </a:solidFill>
                <a:latin typeface="+mn-lt"/>
                <a:cs typeface="Arial" panose="020B0604020202020204" pitchFamily="34" charset="0"/>
              </a:rPr>
              <a:t>einzutragen </a:t>
            </a:r>
          </a:p>
        </p:txBody>
      </p:sp>
      <p:sp>
        <p:nvSpPr>
          <p:cNvPr id="12" name="Textfeld 11">
            <a:extLst>
              <a:ext uri="{FF2B5EF4-FFF2-40B4-BE49-F238E27FC236}">
                <a16:creationId xmlns:a16="http://schemas.microsoft.com/office/drawing/2014/main" id="{F5AF9BAC-68B6-54D9-C195-81CC9A0EBAA4}"/>
              </a:ext>
            </a:extLst>
          </p:cNvPr>
          <p:cNvSpPr txBox="1"/>
          <p:nvPr/>
        </p:nvSpPr>
        <p:spPr>
          <a:xfrm>
            <a:off x="1384300" y="4397042"/>
            <a:ext cx="6318250" cy="400110"/>
          </a:xfrm>
          <a:prstGeom prst="rect">
            <a:avLst/>
          </a:prstGeom>
          <a:noFill/>
        </p:spPr>
        <p:txBody>
          <a:bodyPr>
            <a:spAutoFit/>
          </a:bodyPr>
          <a:lstStyle/>
          <a:p>
            <a:pPr marL="278606" indent="-278606" eaLnBrk="1" fontAlgn="auto" hangingPunct="1">
              <a:spcBef>
                <a:spcPts val="0"/>
              </a:spcBef>
              <a:spcAft>
                <a:spcPts val="0"/>
              </a:spcAft>
              <a:buFont typeface="Arial" panose="020B0604020202020204" pitchFamily="34" charset="0"/>
              <a:buChar char="•"/>
              <a:defRPr/>
            </a:pPr>
            <a:r>
              <a:rPr lang="de-DE" altLang="de-DE" sz="2000" kern="0" dirty="0">
                <a:solidFill>
                  <a:srgbClr val="002C88"/>
                </a:solidFill>
                <a:latin typeface="+mn-lt"/>
                <a:cs typeface="Arial" panose="020B0604020202020204" pitchFamily="34" charset="0"/>
              </a:rPr>
              <a:t>Es wird jeder Torhüterwechsel eingetragen.</a:t>
            </a:r>
          </a:p>
        </p:txBody>
      </p:sp>
      <p:pic>
        <p:nvPicPr>
          <p:cNvPr id="2" name="Grafik 1">
            <a:extLst>
              <a:ext uri="{FF2B5EF4-FFF2-40B4-BE49-F238E27FC236}">
                <a16:creationId xmlns:a16="http://schemas.microsoft.com/office/drawing/2014/main" id="{9D39F74C-F670-3F62-0381-9FC16D49ABB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86363" y="3212976"/>
            <a:ext cx="609600" cy="1068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a:extLst>
              <a:ext uri="{FF2B5EF4-FFF2-40B4-BE49-F238E27FC236}">
                <a16:creationId xmlns:a16="http://schemas.microsoft.com/office/drawing/2014/main" id="{3DFEE6AA-3F6D-905E-0AEC-F6D1C06C7EE3}"/>
              </a:ext>
            </a:extLst>
          </p:cNvPr>
          <p:cNvSpPr txBox="1">
            <a:spLocks noChangeArrowheads="1"/>
          </p:cNvSpPr>
          <p:nvPr/>
        </p:nvSpPr>
        <p:spPr bwMode="auto">
          <a:xfrm>
            <a:off x="-87560" y="-53974"/>
            <a:ext cx="10081120" cy="1098549"/>
          </a:xfrm>
          <a:prstGeom prst="rect">
            <a:avLst/>
          </a:prstGeom>
          <a:noFill/>
          <a:ln>
            <a:noFill/>
          </a:ln>
        </p:spPr>
        <p:txBody>
          <a:bodyPr/>
          <a:lstStyle>
            <a:lvl1pPr defTabSz="342900">
              <a:spcBef>
                <a:spcPts val="750"/>
              </a:spcBef>
              <a:buClr>
                <a:schemeClr val="accent1"/>
              </a:buClr>
              <a:buSzPct val="80000"/>
              <a:buFont typeface="Wingdings 3" panose="05040102010807070707" pitchFamily="18" charset="2"/>
              <a:buChar char=""/>
              <a:defRPr sz="1300">
                <a:solidFill>
                  <a:srgbClr val="000000"/>
                </a:solidFill>
                <a:latin typeface="Calibri" panose="020F0502020204030204" pitchFamily="34" charset="0"/>
              </a:defRPr>
            </a:lvl1pPr>
            <a:lvl2pPr marL="557213" indent="-214313" defTabSz="342900">
              <a:spcBef>
                <a:spcPts val="750"/>
              </a:spcBef>
              <a:buClr>
                <a:schemeClr val="accent1"/>
              </a:buClr>
              <a:buSzPct val="80000"/>
              <a:buFont typeface="Wingdings 3" panose="05040102010807070707" pitchFamily="18" charset="2"/>
              <a:buChar char=""/>
              <a:defRPr sz="1200">
                <a:solidFill>
                  <a:srgbClr val="000000"/>
                </a:solidFill>
                <a:latin typeface="Calibri" panose="020F0502020204030204" pitchFamily="34" charset="0"/>
              </a:defRPr>
            </a:lvl2pPr>
            <a:lvl3pPr marL="857250" indent="-171450" defTabSz="342900">
              <a:spcBef>
                <a:spcPts val="750"/>
              </a:spcBef>
              <a:buClr>
                <a:schemeClr val="accent1"/>
              </a:buClr>
              <a:buSzPct val="80000"/>
              <a:buFont typeface="Wingdings 3" panose="05040102010807070707" pitchFamily="18" charset="2"/>
              <a:buChar char=""/>
              <a:defRPr sz="1000">
                <a:solidFill>
                  <a:srgbClr val="000000"/>
                </a:solidFill>
                <a:latin typeface="Calibri" panose="020F0502020204030204" pitchFamily="34" charset="0"/>
              </a:defRPr>
            </a:lvl3pPr>
            <a:lvl4pPr marL="1200150" indent="-171450" defTabSz="342900">
              <a:spcBef>
                <a:spcPts val="750"/>
              </a:spcBef>
              <a:buClr>
                <a:schemeClr val="accent1"/>
              </a:buClr>
              <a:buSzPct val="80000"/>
              <a:buFont typeface="Wingdings 3" panose="05040102010807070707" pitchFamily="18" charset="2"/>
              <a:buChar char=""/>
              <a:defRPr sz="900">
                <a:solidFill>
                  <a:srgbClr val="000000"/>
                </a:solidFill>
                <a:latin typeface="Calibri" panose="020F0502020204030204" pitchFamily="34" charset="0"/>
              </a:defRPr>
            </a:lvl4pPr>
            <a:lvl5pPr marL="1543050" indent="-171450" defTabSz="342900">
              <a:spcBef>
                <a:spcPts val="750"/>
              </a:spcBef>
              <a:buClr>
                <a:schemeClr val="accent1"/>
              </a:buClr>
              <a:buSzPct val="80000"/>
              <a:buFont typeface="Wingdings 3" panose="05040102010807070707" pitchFamily="18" charset="2"/>
              <a:buChar char=""/>
              <a:defRPr sz="900">
                <a:solidFill>
                  <a:srgbClr val="000000"/>
                </a:solidFill>
                <a:latin typeface="Calibri" panose="020F0502020204030204" pitchFamily="34" charset="0"/>
              </a:defRPr>
            </a:lvl5pPr>
            <a:lvl6pPr marL="2000250" indent="-171450" defTabSz="342900" eaLnBrk="0" fontAlgn="base" hangingPunct="0">
              <a:spcBef>
                <a:spcPts val="750"/>
              </a:spcBef>
              <a:spcAft>
                <a:spcPct val="0"/>
              </a:spcAft>
              <a:buClr>
                <a:schemeClr val="accent1"/>
              </a:buClr>
              <a:buSzPct val="80000"/>
              <a:buFont typeface="Wingdings 3" panose="05040102010807070707" pitchFamily="18" charset="2"/>
              <a:buChar char=""/>
              <a:defRPr sz="900">
                <a:solidFill>
                  <a:srgbClr val="000000"/>
                </a:solidFill>
                <a:latin typeface="Calibri" panose="020F0502020204030204" pitchFamily="34" charset="0"/>
              </a:defRPr>
            </a:lvl6pPr>
            <a:lvl7pPr marL="2457450" indent="-171450" defTabSz="342900" eaLnBrk="0" fontAlgn="base" hangingPunct="0">
              <a:spcBef>
                <a:spcPts val="750"/>
              </a:spcBef>
              <a:spcAft>
                <a:spcPct val="0"/>
              </a:spcAft>
              <a:buClr>
                <a:schemeClr val="accent1"/>
              </a:buClr>
              <a:buSzPct val="80000"/>
              <a:buFont typeface="Wingdings 3" panose="05040102010807070707" pitchFamily="18" charset="2"/>
              <a:buChar char=""/>
              <a:defRPr sz="900">
                <a:solidFill>
                  <a:srgbClr val="000000"/>
                </a:solidFill>
                <a:latin typeface="Calibri" panose="020F0502020204030204" pitchFamily="34" charset="0"/>
              </a:defRPr>
            </a:lvl7pPr>
            <a:lvl8pPr marL="2914650" indent="-171450" defTabSz="342900" eaLnBrk="0" fontAlgn="base" hangingPunct="0">
              <a:spcBef>
                <a:spcPts val="750"/>
              </a:spcBef>
              <a:spcAft>
                <a:spcPct val="0"/>
              </a:spcAft>
              <a:buClr>
                <a:schemeClr val="accent1"/>
              </a:buClr>
              <a:buSzPct val="80000"/>
              <a:buFont typeface="Wingdings 3" panose="05040102010807070707" pitchFamily="18" charset="2"/>
              <a:buChar char=""/>
              <a:defRPr sz="900">
                <a:solidFill>
                  <a:srgbClr val="000000"/>
                </a:solidFill>
                <a:latin typeface="Calibri" panose="020F0502020204030204" pitchFamily="34" charset="0"/>
              </a:defRPr>
            </a:lvl8pPr>
            <a:lvl9pPr marL="3371850" indent="-171450" defTabSz="342900" eaLnBrk="0" fontAlgn="base" hangingPunct="0">
              <a:spcBef>
                <a:spcPts val="750"/>
              </a:spcBef>
              <a:spcAft>
                <a:spcPct val="0"/>
              </a:spcAft>
              <a:buClr>
                <a:schemeClr val="accent1"/>
              </a:buClr>
              <a:buSzPct val="80000"/>
              <a:buFont typeface="Wingdings 3" panose="05040102010807070707" pitchFamily="18" charset="2"/>
              <a:buChar char=""/>
              <a:defRPr sz="900">
                <a:solidFill>
                  <a:srgbClr val="000000"/>
                </a:solidFill>
                <a:latin typeface="Calibri" panose="020F0502020204030204" pitchFamily="34" charset="0"/>
              </a:defRPr>
            </a:lvl9pPr>
          </a:lstStyle>
          <a:p>
            <a:pPr algn="ctr" eaLnBrk="1" hangingPunct="1">
              <a:lnSpc>
                <a:spcPct val="200000"/>
              </a:lnSpc>
              <a:spcBef>
                <a:spcPct val="0"/>
              </a:spcBef>
              <a:buClrTx/>
              <a:buSzTx/>
              <a:buFontTx/>
              <a:buNone/>
              <a:defRPr/>
            </a:pPr>
            <a:r>
              <a:rPr lang="de-DE" altLang="de-DE" sz="3400" b="1" dirty="0">
                <a:solidFill>
                  <a:srgbClr val="CD9730"/>
                </a:solidFill>
                <a:latin typeface="+mj-lt"/>
              </a:rPr>
              <a:t>Eintragungen während des Spieles</a:t>
            </a:r>
          </a:p>
        </p:txBody>
      </p:sp>
      <p:sp>
        <p:nvSpPr>
          <p:cNvPr id="5" name="Textfeld 4">
            <a:extLst>
              <a:ext uri="{FF2B5EF4-FFF2-40B4-BE49-F238E27FC236}">
                <a16:creationId xmlns:a16="http://schemas.microsoft.com/office/drawing/2014/main" id="{EA6D7A18-2309-597B-13E0-2BB0E67A78B6}"/>
              </a:ext>
            </a:extLst>
          </p:cNvPr>
          <p:cNvSpPr txBox="1">
            <a:spLocks noChangeArrowheads="1"/>
          </p:cNvSpPr>
          <p:nvPr/>
        </p:nvSpPr>
        <p:spPr bwMode="auto">
          <a:xfrm>
            <a:off x="3041070" y="1228888"/>
            <a:ext cx="3401963" cy="769441"/>
          </a:xfrm>
          <a:prstGeom prst="rect">
            <a:avLst/>
          </a:prstGeom>
          <a:noFill/>
          <a:ln>
            <a:noFill/>
          </a:ln>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a:defRPr/>
            </a:pPr>
            <a:r>
              <a:rPr lang="de-DE" altLang="de-DE" sz="2200" b="1" dirty="0">
                <a:solidFill>
                  <a:srgbClr val="002C88"/>
                </a:solidFill>
                <a:latin typeface="+mn-lt"/>
                <a:cs typeface="Arial" panose="020B0604020202020204" pitchFamily="34" charset="0"/>
              </a:rPr>
              <a:t>Eintragung einer Auszeit im klassischen Spielbericht</a:t>
            </a:r>
          </a:p>
        </p:txBody>
      </p:sp>
      <p:sp>
        <p:nvSpPr>
          <p:cNvPr id="3" name="Rectangle 3">
            <a:extLst>
              <a:ext uri="{FF2B5EF4-FFF2-40B4-BE49-F238E27FC236}">
                <a16:creationId xmlns:a16="http://schemas.microsoft.com/office/drawing/2014/main" id="{6B8DC0B5-A43D-8038-3C38-D2FD19919B60}"/>
              </a:ext>
            </a:extLst>
          </p:cNvPr>
          <p:cNvSpPr>
            <a:spLocks noGrp="1" noChangeArrowheads="1"/>
          </p:cNvSpPr>
          <p:nvPr>
            <p:ph idx="1"/>
          </p:nvPr>
        </p:nvSpPr>
        <p:spPr>
          <a:xfrm>
            <a:off x="1136576" y="2671887"/>
            <a:ext cx="6686550" cy="973137"/>
          </a:xfrm>
        </p:spPr>
        <p:txBody>
          <a:bodyPr rtlCol="0">
            <a:normAutofit/>
          </a:bodyPr>
          <a:lstStyle/>
          <a:p>
            <a:pPr marL="0" indent="0" fontAlgn="auto">
              <a:spcAft>
                <a:spcPts val="0"/>
              </a:spcAft>
              <a:buNone/>
              <a:defRPr/>
            </a:pPr>
            <a:r>
              <a:rPr lang="de-DE" altLang="de-DE" sz="2000" dirty="0">
                <a:solidFill>
                  <a:srgbClr val="002C88"/>
                </a:solidFill>
                <a:cs typeface="Arial" panose="020B0604020202020204" pitchFamily="34" charset="0"/>
              </a:rPr>
              <a:t>Jede Mannschaft kann im Laufe eines Spieles einmalig eine Auszeit (Time-Out) von 30 Sekunden in Anspruch nehmen.</a:t>
            </a:r>
          </a:p>
        </p:txBody>
      </p:sp>
      <p:sp>
        <p:nvSpPr>
          <p:cNvPr id="6" name="Textfeld 5">
            <a:extLst>
              <a:ext uri="{FF2B5EF4-FFF2-40B4-BE49-F238E27FC236}">
                <a16:creationId xmlns:a16="http://schemas.microsoft.com/office/drawing/2014/main" id="{247B4793-E0B1-2C09-F2B2-8FA076243D35}"/>
              </a:ext>
            </a:extLst>
          </p:cNvPr>
          <p:cNvSpPr txBox="1"/>
          <p:nvPr/>
        </p:nvSpPr>
        <p:spPr>
          <a:xfrm>
            <a:off x="1096483" y="3769222"/>
            <a:ext cx="7305075" cy="400110"/>
          </a:xfrm>
          <a:prstGeom prst="rect">
            <a:avLst/>
          </a:prstGeom>
          <a:noFill/>
        </p:spPr>
        <p:txBody>
          <a:bodyPr wrap="square">
            <a:spAutoFit/>
          </a:bodyPr>
          <a:lstStyle/>
          <a:p>
            <a:pPr eaLnBrk="1" fontAlgn="auto" hangingPunct="1">
              <a:spcBef>
                <a:spcPts val="0"/>
              </a:spcBef>
              <a:spcAft>
                <a:spcPts val="0"/>
              </a:spcAft>
              <a:defRPr/>
            </a:pPr>
            <a:r>
              <a:rPr lang="de-DE" altLang="de-DE" sz="2000" kern="0" dirty="0">
                <a:solidFill>
                  <a:srgbClr val="002C88"/>
                </a:solidFill>
                <a:latin typeface="+mn-lt"/>
                <a:cs typeface="Arial" panose="020B0604020202020204" pitchFamily="34" charset="0"/>
              </a:rPr>
              <a:t>Im Spielbericht ist das</a:t>
            </a:r>
            <a:r>
              <a:rPr lang="de-DE" altLang="de-DE" sz="2000" b="1" kern="0" dirty="0">
                <a:solidFill>
                  <a:srgbClr val="002C88"/>
                </a:solidFill>
                <a:latin typeface="+mn-lt"/>
                <a:cs typeface="Arial" panose="020B0604020202020204" pitchFamily="34" charset="0"/>
              </a:rPr>
              <a:t> Spieldrittel </a:t>
            </a:r>
            <a:r>
              <a:rPr lang="de-DE" altLang="de-DE" sz="2000" kern="0" dirty="0">
                <a:solidFill>
                  <a:srgbClr val="002C88"/>
                </a:solidFill>
                <a:latin typeface="+mn-lt"/>
                <a:cs typeface="Arial" panose="020B0604020202020204" pitchFamily="34" charset="0"/>
              </a:rPr>
              <a:t>und die </a:t>
            </a:r>
            <a:r>
              <a:rPr lang="de-DE" altLang="de-DE" sz="2000" b="1" kern="0" dirty="0">
                <a:solidFill>
                  <a:srgbClr val="002C88"/>
                </a:solidFill>
                <a:latin typeface="+mn-lt"/>
                <a:cs typeface="Arial" panose="020B0604020202020204" pitchFamily="34" charset="0"/>
              </a:rPr>
              <a:t>Zeit</a:t>
            </a:r>
            <a:r>
              <a:rPr lang="de-DE" altLang="de-DE" sz="2000" b="1" kern="0" dirty="0">
                <a:solidFill>
                  <a:srgbClr val="FF0000"/>
                </a:solidFill>
                <a:latin typeface="+mn-lt"/>
                <a:cs typeface="Arial" panose="020B0604020202020204" pitchFamily="34" charset="0"/>
              </a:rPr>
              <a:t> </a:t>
            </a:r>
            <a:r>
              <a:rPr lang="de-DE" altLang="de-DE" sz="2000" kern="0" dirty="0">
                <a:solidFill>
                  <a:srgbClr val="002C88"/>
                </a:solidFill>
                <a:latin typeface="+mn-lt"/>
                <a:cs typeface="Arial" panose="020B0604020202020204" pitchFamily="34" charset="0"/>
              </a:rPr>
              <a:t>einzutragen.</a:t>
            </a:r>
          </a:p>
        </p:txBody>
      </p:sp>
      <p:sp>
        <p:nvSpPr>
          <p:cNvPr id="7" name="Textfeld 6">
            <a:extLst>
              <a:ext uri="{FF2B5EF4-FFF2-40B4-BE49-F238E27FC236}">
                <a16:creationId xmlns:a16="http://schemas.microsoft.com/office/drawing/2014/main" id="{6239B0EE-88A0-123B-1662-4BBCEA55CE33}"/>
              </a:ext>
            </a:extLst>
          </p:cNvPr>
          <p:cNvSpPr txBox="1"/>
          <p:nvPr/>
        </p:nvSpPr>
        <p:spPr>
          <a:xfrm>
            <a:off x="1089515" y="4725144"/>
            <a:ext cx="6443663" cy="707886"/>
          </a:xfrm>
          <a:prstGeom prst="rect">
            <a:avLst/>
          </a:prstGeom>
          <a:noFill/>
        </p:spPr>
        <p:txBody>
          <a:bodyPr>
            <a:spAutoFit/>
          </a:bodyPr>
          <a:lstStyle/>
          <a:p>
            <a:pPr eaLnBrk="1" fontAlgn="auto" hangingPunct="1">
              <a:spcBef>
                <a:spcPts val="0"/>
              </a:spcBef>
              <a:spcAft>
                <a:spcPts val="0"/>
              </a:spcAft>
              <a:defRPr/>
            </a:pPr>
            <a:r>
              <a:rPr lang="de-DE" altLang="de-DE" sz="2000" kern="0" dirty="0">
                <a:solidFill>
                  <a:srgbClr val="002C88"/>
                </a:solidFill>
                <a:latin typeface="+mn-lt"/>
                <a:cs typeface="Arial" panose="020B0604020202020204" pitchFamily="34" charset="0"/>
              </a:rPr>
              <a:t>Die Auszeit ist durch den Spielzeitnehmer zu stoppen und das Ende per Signal anzuzeigen.</a:t>
            </a:r>
          </a:p>
        </p:txBody>
      </p:sp>
      <p:pic>
        <p:nvPicPr>
          <p:cNvPr id="2" name="Grafik 1">
            <a:extLst>
              <a:ext uri="{FF2B5EF4-FFF2-40B4-BE49-F238E27FC236}">
                <a16:creationId xmlns:a16="http://schemas.microsoft.com/office/drawing/2014/main" id="{7B1E9109-D6FA-493B-29CC-5F768F9349C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49344" y="3756646"/>
            <a:ext cx="946215" cy="54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a:extLst>
              <a:ext uri="{FF2B5EF4-FFF2-40B4-BE49-F238E27FC236}">
                <a16:creationId xmlns:a16="http://schemas.microsoft.com/office/drawing/2014/main" id="{CF50C261-EB3E-CD1A-8717-A9BEA6A2BCED}"/>
              </a:ext>
            </a:extLst>
          </p:cNvPr>
          <p:cNvSpPr txBox="1">
            <a:spLocks noChangeArrowheads="1"/>
          </p:cNvSpPr>
          <p:nvPr/>
        </p:nvSpPr>
        <p:spPr bwMode="auto">
          <a:xfrm>
            <a:off x="-87560" y="-99392"/>
            <a:ext cx="10081120" cy="1152128"/>
          </a:xfrm>
          <a:prstGeom prst="rect">
            <a:avLst/>
          </a:prstGeom>
          <a:noFill/>
          <a:ln>
            <a:noFill/>
          </a:ln>
        </p:spPr>
        <p:txBody>
          <a:bodyPr/>
          <a:lstStyle>
            <a:lvl1pPr defTabSz="342900">
              <a:spcBef>
                <a:spcPts val="750"/>
              </a:spcBef>
              <a:buClr>
                <a:schemeClr val="accent1"/>
              </a:buClr>
              <a:buSzPct val="80000"/>
              <a:buFont typeface="Wingdings 3" panose="05040102010807070707" pitchFamily="18" charset="2"/>
              <a:buChar char=""/>
              <a:defRPr sz="1300">
                <a:solidFill>
                  <a:srgbClr val="000000"/>
                </a:solidFill>
                <a:latin typeface="Calibri" panose="020F0502020204030204" pitchFamily="34" charset="0"/>
              </a:defRPr>
            </a:lvl1pPr>
            <a:lvl2pPr marL="557213" indent="-214313" defTabSz="342900">
              <a:spcBef>
                <a:spcPts val="750"/>
              </a:spcBef>
              <a:buClr>
                <a:schemeClr val="accent1"/>
              </a:buClr>
              <a:buSzPct val="80000"/>
              <a:buFont typeface="Wingdings 3" panose="05040102010807070707" pitchFamily="18" charset="2"/>
              <a:buChar char=""/>
              <a:defRPr sz="1200">
                <a:solidFill>
                  <a:srgbClr val="000000"/>
                </a:solidFill>
                <a:latin typeface="Calibri" panose="020F0502020204030204" pitchFamily="34" charset="0"/>
              </a:defRPr>
            </a:lvl2pPr>
            <a:lvl3pPr marL="857250" indent="-171450" defTabSz="342900">
              <a:spcBef>
                <a:spcPts val="750"/>
              </a:spcBef>
              <a:buClr>
                <a:schemeClr val="accent1"/>
              </a:buClr>
              <a:buSzPct val="80000"/>
              <a:buFont typeface="Wingdings 3" panose="05040102010807070707" pitchFamily="18" charset="2"/>
              <a:buChar char=""/>
              <a:defRPr sz="1000">
                <a:solidFill>
                  <a:srgbClr val="000000"/>
                </a:solidFill>
                <a:latin typeface="Calibri" panose="020F0502020204030204" pitchFamily="34" charset="0"/>
              </a:defRPr>
            </a:lvl3pPr>
            <a:lvl4pPr marL="1200150" indent="-171450" defTabSz="342900">
              <a:spcBef>
                <a:spcPts val="750"/>
              </a:spcBef>
              <a:buClr>
                <a:schemeClr val="accent1"/>
              </a:buClr>
              <a:buSzPct val="80000"/>
              <a:buFont typeface="Wingdings 3" panose="05040102010807070707" pitchFamily="18" charset="2"/>
              <a:buChar char=""/>
              <a:defRPr sz="900">
                <a:solidFill>
                  <a:srgbClr val="000000"/>
                </a:solidFill>
                <a:latin typeface="Calibri" panose="020F0502020204030204" pitchFamily="34" charset="0"/>
              </a:defRPr>
            </a:lvl4pPr>
            <a:lvl5pPr marL="1543050" indent="-171450" defTabSz="342900">
              <a:spcBef>
                <a:spcPts val="750"/>
              </a:spcBef>
              <a:buClr>
                <a:schemeClr val="accent1"/>
              </a:buClr>
              <a:buSzPct val="80000"/>
              <a:buFont typeface="Wingdings 3" panose="05040102010807070707" pitchFamily="18" charset="2"/>
              <a:buChar char=""/>
              <a:defRPr sz="900">
                <a:solidFill>
                  <a:srgbClr val="000000"/>
                </a:solidFill>
                <a:latin typeface="Calibri" panose="020F0502020204030204" pitchFamily="34" charset="0"/>
              </a:defRPr>
            </a:lvl5pPr>
            <a:lvl6pPr marL="2000250" indent="-171450" defTabSz="342900" eaLnBrk="0" fontAlgn="base" hangingPunct="0">
              <a:spcBef>
                <a:spcPts val="750"/>
              </a:spcBef>
              <a:spcAft>
                <a:spcPct val="0"/>
              </a:spcAft>
              <a:buClr>
                <a:schemeClr val="accent1"/>
              </a:buClr>
              <a:buSzPct val="80000"/>
              <a:buFont typeface="Wingdings 3" panose="05040102010807070707" pitchFamily="18" charset="2"/>
              <a:buChar char=""/>
              <a:defRPr sz="900">
                <a:solidFill>
                  <a:srgbClr val="000000"/>
                </a:solidFill>
                <a:latin typeface="Calibri" panose="020F0502020204030204" pitchFamily="34" charset="0"/>
              </a:defRPr>
            </a:lvl6pPr>
            <a:lvl7pPr marL="2457450" indent="-171450" defTabSz="342900" eaLnBrk="0" fontAlgn="base" hangingPunct="0">
              <a:spcBef>
                <a:spcPts val="750"/>
              </a:spcBef>
              <a:spcAft>
                <a:spcPct val="0"/>
              </a:spcAft>
              <a:buClr>
                <a:schemeClr val="accent1"/>
              </a:buClr>
              <a:buSzPct val="80000"/>
              <a:buFont typeface="Wingdings 3" panose="05040102010807070707" pitchFamily="18" charset="2"/>
              <a:buChar char=""/>
              <a:defRPr sz="900">
                <a:solidFill>
                  <a:srgbClr val="000000"/>
                </a:solidFill>
                <a:latin typeface="Calibri" panose="020F0502020204030204" pitchFamily="34" charset="0"/>
              </a:defRPr>
            </a:lvl7pPr>
            <a:lvl8pPr marL="2914650" indent="-171450" defTabSz="342900" eaLnBrk="0" fontAlgn="base" hangingPunct="0">
              <a:spcBef>
                <a:spcPts val="750"/>
              </a:spcBef>
              <a:spcAft>
                <a:spcPct val="0"/>
              </a:spcAft>
              <a:buClr>
                <a:schemeClr val="accent1"/>
              </a:buClr>
              <a:buSzPct val="80000"/>
              <a:buFont typeface="Wingdings 3" panose="05040102010807070707" pitchFamily="18" charset="2"/>
              <a:buChar char=""/>
              <a:defRPr sz="900">
                <a:solidFill>
                  <a:srgbClr val="000000"/>
                </a:solidFill>
                <a:latin typeface="Calibri" panose="020F0502020204030204" pitchFamily="34" charset="0"/>
              </a:defRPr>
            </a:lvl8pPr>
            <a:lvl9pPr marL="3371850" indent="-171450" defTabSz="342900" eaLnBrk="0" fontAlgn="base" hangingPunct="0">
              <a:spcBef>
                <a:spcPts val="750"/>
              </a:spcBef>
              <a:spcAft>
                <a:spcPct val="0"/>
              </a:spcAft>
              <a:buClr>
                <a:schemeClr val="accent1"/>
              </a:buClr>
              <a:buSzPct val="80000"/>
              <a:buFont typeface="Wingdings 3" panose="05040102010807070707" pitchFamily="18" charset="2"/>
              <a:buChar char=""/>
              <a:defRPr sz="900">
                <a:solidFill>
                  <a:srgbClr val="000000"/>
                </a:solidFill>
                <a:latin typeface="Calibri" panose="020F0502020204030204" pitchFamily="34" charset="0"/>
              </a:defRPr>
            </a:lvl9pPr>
          </a:lstStyle>
          <a:p>
            <a:pPr algn="ctr" eaLnBrk="1" hangingPunct="1">
              <a:lnSpc>
                <a:spcPct val="200000"/>
              </a:lnSpc>
              <a:spcBef>
                <a:spcPct val="0"/>
              </a:spcBef>
              <a:buClrTx/>
              <a:buSzTx/>
              <a:buFontTx/>
              <a:buNone/>
              <a:defRPr/>
            </a:pPr>
            <a:r>
              <a:rPr lang="de-DE" altLang="de-DE" sz="3400" b="1" dirty="0">
                <a:solidFill>
                  <a:srgbClr val="CD9730"/>
                </a:solidFill>
                <a:latin typeface="+mj-lt"/>
              </a:rPr>
              <a:t>Eintragungen während des Spieles</a:t>
            </a:r>
          </a:p>
        </p:txBody>
      </p:sp>
      <p:sp>
        <p:nvSpPr>
          <p:cNvPr id="5" name="Textfeld 4">
            <a:extLst>
              <a:ext uri="{FF2B5EF4-FFF2-40B4-BE49-F238E27FC236}">
                <a16:creationId xmlns:a16="http://schemas.microsoft.com/office/drawing/2014/main" id="{3B8C40C9-9878-8BA8-8A3A-BDD09CC013AB}"/>
              </a:ext>
            </a:extLst>
          </p:cNvPr>
          <p:cNvSpPr txBox="1">
            <a:spLocks noChangeArrowheads="1"/>
          </p:cNvSpPr>
          <p:nvPr/>
        </p:nvSpPr>
        <p:spPr bwMode="auto">
          <a:xfrm>
            <a:off x="2144688" y="1269921"/>
            <a:ext cx="5832648" cy="769441"/>
          </a:xfrm>
          <a:prstGeom prst="rect">
            <a:avLst/>
          </a:prstGeom>
          <a:noFill/>
          <a:ln>
            <a:noFill/>
          </a:ln>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a:defRPr/>
            </a:pPr>
            <a:r>
              <a:rPr lang="de-DE" altLang="de-DE" sz="2200" b="1" dirty="0">
                <a:solidFill>
                  <a:srgbClr val="002C88"/>
                </a:solidFill>
                <a:latin typeface="+mn-lt"/>
                <a:cs typeface="Arial" panose="020B0604020202020204" pitchFamily="34" charset="0"/>
              </a:rPr>
              <a:t>Eintragung von Strafen im klassischen Spielbericht</a:t>
            </a:r>
          </a:p>
        </p:txBody>
      </p:sp>
      <p:sp>
        <p:nvSpPr>
          <p:cNvPr id="56324" name="Rectangle 2">
            <a:extLst>
              <a:ext uri="{FF2B5EF4-FFF2-40B4-BE49-F238E27FC236}">
                <a16:creationId xmlns:a16="http://schemas.microsoft.com/office/drawing/2014/main" id="{BD0939FF-C96F-7A24-77BF-9370F81BDEA6}"/>
              </a:ext>
            </a:extLst>
          </p:cNvPr>
          <p:cNvSpPr>
            <a:spLocks noChangeArrowheads="1"/>
          </p:cNvSpPr>
          <p:nvPr/>
        </p:nvSpPr>
        <p:spPr bwMode="auto">
          <a:xfrm>
            <a:off x="1851267" y="1925343"/>
            <a:ext cx="2794483" cy="400110"/>
          </a:xfrm>
          <a:prstGeom prst="rect">
            <a:avLst/>
          </a:prstGeom>
          <a:noFill/>
          <a:ln>
            <a:noFill/>
          </a:ln>
        </p:spPr>
        <p:txBody>
          <a:bodyPr wrap="none">
            <a:spAutoFit/>
          </a:bodyPr>
          <a:lstStyle>
            <a:lvl1pPr marL="342900" indent="-3429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indent="0" eaLnBrk="1" hangingPunct="1">
              <a:defRPr/>
            </a:pPr>
            <a:r>
              <a:rPr lang="de-DE" altLang="de-DE" sz="2000" u="sng" dirty="0">
                <a:solidFill>
                  <a:srgbClr val="002C88"/>
                </a:solidFill>
                <a:latin typeface="+mn-lt"/>
              </a:rPr>
              <a:t>Kleine Strafe (2 Minuten)</a:t>
            </a:r>
          </a:p>
        </p:txBody>
      </p:sp>
      <p:sp>
        <p:nvSpPr>
          <p:cNvPr id="9" name="Textfeld 8">
            <a:extLst>
              <a:ext uri="{FF2B5EF4-FFF2-40B4-BE49-F238E27FC236}">
                <a16:creationId xmlns:a16="http://schemas.microsoft.com/office/drawing/2014/main" id="{DCE5843E-2308-A735-414C-6302C3EB083A}"/>
              </a:ext>
            </a:extLst>
          </p:cNvPr>
          <p:cNvSpPr txBox="1">
            <a:spLocks noChangeArrowheads="1"/>
          </p:cNvSpPr>
          <p:nvPr/>
        </p:nvSpPr>
        <p:spPr bwMode="auto">
          <a:xfrm>
            <a:off x="1856656" y="2380199"/>
            <a:ext cx="6777037" cy="1323439"/>
          </a:xfrm>
          <a:prstGeom prst="rect">
            <a:avLst/>
          </a:prstGeom>
          <a:noFill/>
          <a:ln>
            <a:noFill/>
          </a:ln>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defRPr/>
            </a:pPr>
            <a:r>
              <a:rPr lang="de-DE" altLang="de-DE" sz="2000" dirty="0">
                <a:solidFill>
                  <a:srgbClr val="002C88"/>
                </a:solidFill>
                <a:latin typeface="+mn-lt"/>
                <a:cs typeface="Arial" panose="020B0604020202020204" pitchFamily="34" charset="0"/>
              </a:rPr>
              <a:t>Der fehlbare Spieler hat für </a:t>
            </a:r>
            <a:r>
              <a:rPr lang="de-DE" altLang="de-DE" sz="2000" b="1" dirty="0">
                <a:solidFill>
                  <a:srgbClr val="002C88"/>
                </a:solidFill>
                <a:latin typeface="+mn-lt"/>
                <a:cs typeface="Arial" panose="020B0604020202020204" pitchFamily="34" charset="0"/>
              </a:rPr>
              <a:t>zwei</a:t>
            </a:r>
            <a:r>
              <a:rPr lang="de-DE" altLang="de-DE" sz="2000" dirty="0">
                <a:solidFill>
                  <a:srgbClr val="002C88"/>
                </a:solidFill>
                <a:latin typeface="+mn-lt"/>
                <a:cs typeface="Arial" panose="020B0604020202020204" pitchFamily="34" charset="0"/>
              </a:rPr>
              <a:t> Minuten das Spielfeld zu verlassen. </a:t>
            </a:r>
            <a:r>
              <a:rPr lang="de-DE" altLang="de-DE" sz="2000" b="1" dirty="0">
                <a:solidFill>
                  <a:srgbClr val="002C88"/>
                </a:solidFill>
                <a:latin typeface="+mn-lt"/>
                <a:cs typeface="Arial" panose="020B0604020202020204" pitchFamily="34" charset="0"/>
              </a:rPr>
              <a:t>Kleine Strafen</a:t>
            </a:r>
            <a:r>
              <a:rPr lang="de-DE" altLang="de-DE" sz="2000" dirty="0">
                <a:solidFill>
                  <a:srgbClr val="002C88"/>
                </a:solidFill>
                <a:latin typeface="+mn-lt"/>
                <a:cs typeface="Arial" panose="020B0604020202020204" pitchFamily="34" charset="0"/>
              </a:rPr>
              <a:t> </a:t>
            </a:r>
            <a:r>
              <a:rPr lang="de-DE" altLang="de-DE" sz="2000" b="1" dirty="0">
                <a:solidFill>
                  <a:srgbClr val="002C88"/>
                </a:solidFill>
                <a:latin typeface="+mn-lt"/>
                <a:cs typeface="Arial" panose="020B0604020202020204" pitchFamily="34" charset="0"/>
              </a:rPr>
              <a:t>gegen Torhüter </a:t>
            </a:r>
            <a:r>
              <a:rPr lang="de-DE" altLang="de-DE" sz="2000" dirty="0">
                <a:solidFill>
                  <a:srgbClr val="002C88"/>
                </a:solidFill>
                <a:latin typeface="+mn-lt"/>
                <a:cs typeface="Arial" panose="020B0604020202020204" pitchFamily="34" charset="0"/>
              </a:rPr>
              <a:t>werden von </a:t>
            </a:r>
            <a:r>
              <a:rPr lang="de-DE" altLang="de-DE" sz="2000" b="1" dirty="0">
                <a:solidFill>
                  <a:srgbClr val="002C88"/>
                </a:solidFill>
                <a:latin typeface="+mn-lt"/>
                <a:cs typeface="Arial" panose="020B0604020202020204" pitchFamily="34" charset="0"/>
              </a:rPr>
              <a:t>einem Spieler,</a:t>
            </a:r>
            <a:r>
              <a:rPr lang="de-DE" altLang="de-DE" sz="2000" dirty="0">
                <a:solidFill>
                  <a:srgbClr val="002C88"/>
                </a:solidFill>
                <a:latin typeface="+mn-lt"/>
                <a:cs typeface="Arial" panose="020B0604020202020204" pitchFamily="34" charset="0"/>
              </a:rPr>
              <a:t> der zum Zeitpunkt des Vergehens auf dem Eis befand verbüßt. </a:t>
            </a:r>
          </a:p>
        </p:txBody>
      </p:sp>
      <p:graphicFrame>
        <p:nvGraphicFramePr>
          <p:cNvPr id="10" name="Object 3">
            <a:extLst>
              <a:ext uri="{FF2B5EF4-FFF2-40B4-BE49-F238E27FC236}">
                <a16:creationId xmlns:a16="http://schemas.microsoft.com/office/drawing/2014/main" id="{CCA9BC2B-6277-BEBA-A061-79C43368D072}"/>
              </a:ext>
            </a:extLst>
          </p:cNvPr>
          <p:cNvGraphicFramePr>
            <a:graphicFrameLocks noChangeAspect="1"/>
          </p:cNvGraphicFramePr>
          <p:nvPr>
            <p:extLst>
              <p:ext uri="{D42A27DB-BD31-4B8C-83A1-F6EECF244321}">
                <p14:modId xmlns:p14="http://schemas.microsoft.com/office/powerpoint/2010/main" val="1465025466"/>
              </p:ext>
            </p:extLst>
          </p:nvPr>
        </p:nvGraphicFramePr>
        <p:xfrm>
          <a:off x="3066982" y="4037013"/>
          <a:ext cx="3157537" cy="463550"/>
        </p:xfrm>
        <a:graphic>
          <a:graphicData uri="http://schemas.openxmlformats.org/presentationml/2006/ole">
            <mc:AlternateContent xmlns:mc="http://schemas.openxmlformats.org/markup-compatibility/2006">
              <mc:Choice xmlns:v="urn:schemas-microsoft-com:vml" Requires="v">
                <p:oleObj name="Arbeitsblatt" r:id="rId2" imgW="4597400" imgH="685800" progId="Excel.Sheet.8">
                  <p:embed/>
                </p:oleObj>
              </mc:Choice>
              <mc:Fallback>
                <p:oleObj name="Arbeitsblatt" r:id="rId2" imgW="4597400" imgH="685800" progId="Excel.Sheet.8">
                  <p:embed/>
                  <p:pic>
                    <p:nvPicPr>
                      <p:cNvPr id="10" name="Object 3">
                        <a:extLst>
                          <a:ext uri="{FF2B5EF4-FFF2-40B4-BE49-F238E27FC236}">
                            <a16:creationId xmlns:a16="http://schemas.microsoft.com/office/drawing/2014/main" id="{CCA9BC2B-6277-BEBA-A061-79C43368D07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66982" y="4037013"/>
                        <a:ext cx="3157537" cy="46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2" name="Text Box 4">
            <a:extLst>
              <a:ext uri="{FF2B5EF4-FFF2-40B4-BE49-F238E27FC236}">
                <a16:creationId xmlns:a16="http://schemas.microsoft.com/office/drawing/2014/main" id="{D399B6EE-A5F1-9F9E-87B1-AF46B07F2836}"/>
              </a:ext>
            </a:extLst>
          </p:cNvPr>
          <p:cNvSpPr txBox="1">
            <a:spLocks noChangeArrowheads="1"/>
          </p:cNvSpPr>
          <p:nvPr/>
        </p:nvSpPr>
        <p:spPr bwMode="auto">
          <a:xfrm>
            <a:off x="1851267" y="4833938"/>
            <a:ext cx="6025908" cy="707886"/>
          </a:xfrm>
          <a:prstGeom prst="rect">
            <a:avLst/>
          </a:prstGeom>
          <a:noFill/>
          <a:ln>
            <a:noFill/>
          </a:ln>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defRPr/>
            </a:pPr>
            <a:r>
              <a:rPr lang="de-DE" altLang="de-DE" sz="2000" dirty="0">
                <a:solidFill>
                  <a:srgbClr val="002C88"/>
                </a:solidFill>
                <a:latin typeface="+mn-lt"/>
                <a:cs typeface="Arial" panose="020B0604020202020204" pitchFamily="34" charset="0"/>
              </a:rPr>
              <a:t>Die Strafen werden im Spielbericht mit der jeweiligen </a:t>
            </a:r>
          </a:p>
          <a:p>
            <a:pPr eaLnBrk="1" hangingPunct="1">
              <a:defRPr/>
            </a:pPr>
            <a:r>
              <a:rPr lang="de-DE" altLang="de-DE" sz="2000" dirty="0">
                <a:solidFill>
                  <a:srgbClr val="002C88"/>
                </a:solidFill>
                <a:latin typeface="+mn-lt"/>
                <a:cs typeface="Arial" panose="020B0604020202020204" pitchFamily="34" charset="0"/>
              </a:rPr>
              <a:t>RV-Nummer eingetragen.</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a:extLst>
              <a:ext uri="{FF2B5EF4-FFF2-40B4-BE49-F238E27FC236}">
                <a16:creationId xmlns:a16="http://schemas.microsoft.com/office/drawing/2014/main" id="{92063710-3AF1-DD06-EEE8-8BC44DE72863}"/>
              </a:ext>
            </a:extLst>
          </p:cNvPr>
          <p:cNvSpPr txBox="1">
            <a:spLocks noChangeArrowheads="1"/>
          </p:cNvSpPr>
          <p:nvPr/>
        </p:nvSpPr>
        <p:spPr bwMode="auto">
          <a:xfrm>
            <a:off x="-87560" y="-99392"/>
            <a:ext cx="10081119" cy="1152128"/>
          </a:xfrm>
          <a:prstGeom prst="rect">
            <a:avLst/>
          </a:prstGeom>
          <a:noFill/>
          <a:ln>
            <a:noFill/>
          </a:ln>
        </p:spPr>
        <p:txBody>
          <a:bodyPr/>
          <a:lstStyle>
            <a:lvl1pPr defTabSz="342900">
              <a:spcBef>
                <a:spcPts val="750"/>
              </a:spcBef>
              <a:buClr>
                <a:schemeClr val="accent1"/>
              </a:buClr>
              <a:buSzPct val="80000"/>
              <a:buFont typeface="Wingdings 3" panose="05040102010807070707" pitchFamily="18" charset="2"/>
              <a:buChar char=""/>
              <a:defRPr sz="1300">
                <a:solidFill>
                  <a:srgbClr val="000000"/>
                </a:solidFill>
                <a:latin typeface="Calibri" panose="020F0502020204030204" pitchFamily="34" charset="0"/>
              </a:defRPr>
            </a:lvl1pPr>
            <a:lvl2pPr marL="557213" indent="-214313" defTabSz="342900">
              <a:spcBef>
                <a:spcPts val="750"/>
              </a:spcBef>
              <a:buClr>
                <a:schemeClr val="accent1"/>
              </a:buClr>
              <a:buSzPct val="80000"/>
              <a:buFont typeface="Wingdings 3" panose="05040102010807070707" pitchFamily="18" charset="2"/>
              <a:buChar char=""/>
              <a:defRPr sz="1200">
                <a:solidFill>
                  <a:srgbClr val="000000"/>
                </a:solidFill>
                <a:latin typeface="Calibri" panose="020F0502020204030204" pitchFamily="34" charset="0"/>
              </a:defRPr>
            </a:lvl2pPr>
            <a:lvl3pPr marL="857250" indent="-171450" defTabSz="342900">
              <a:spcBef>
                <a:spcPts val="750"/>
              </a:spcBef>
              <a:buClr>
                <a:schemeClr val="accent1"/>
              </a:buClr>
              <a:buSzPct val="80000"/>
              <a:buFont typeface="Wingdings 3" panose="05040102010807070707" pitchFamily="18" charset="2"/>
              <a:buChar char=""/>
              <a:defRPr sz="1000">
                <a:solidFill>
                  <a:srgbClr val="000000"/>
                </a:solidFill>
                <a:latin typeface="Calibri" panose="020F0502020204030204" pitchFamily="34" charset="0"/>
              </a:defRPr>
            </a:lvl3pPr>
            <a:lvl4pPr marL="1200150" indent="-171450" defTabSz="342900">
              <a:spcBef>
                <a:spcPts val="750"/>
              </a:spcBef>
              <a:buClr>
                <a:schemeClr val="accent1"/>
              </a:buClr>
              <a:buSzPct val="80000"/>
              <a:buFont typeface="Wingdings 3" panose="05040102010807070707" pitchFamily="18" charset="2"/>
              <a:buChar char=""/>
              <a:defRPr sz="900">
                <a:solidFill>
                  <a:srgbClr val="000000"/>
                </a:solidFill>
                <a:latin typeface="Calibri" panose="020F0502020204030204" pitchFamily="34" charset="0"/>
              </a:defRPr>
            </a:lvl4pPr>
            <a:lvl5pPr marL="1543050" indent="-171450" defTabSz="342900">
              <a:spcBef>
                <a:spcPts val="750"/>
              </a:spcBef>
              <a:buClr>
                <a:schemeClr val="accent1"/>
              </a:buClr>
              <a:buSzPct val="80000"/>
              <a:buFont typeface="Wingdings 3" panose="05040102010807070707" pitchFamily="18" charset="2"/>
              <a:buChar char=""/>
              <a:defRPr sz="900">
                <a:solidFill>
                  <a:srgbClr val="000000"/>
                </a:solidFill>
                <a:latin typeface="Calibri" panose="020F0502020204030204" pitchFamily="34" charset="0"/>
              </a:defRPr>
            </a:lvl5pPr>
            <a:lvl6pPr marL="2000250" indent="-171450" defTabSz="342900" eaLnBrk="0" fontAlgn="base" hangingPunct="0">
              <a:spcBef>
                <a:spcPts val="750"/>
              </a:spcBef>
              <a:spcAft>
                <a:spcPct val="0"/>
              </a:spcAft>
              <a:buClr>
                <a:schemeClr val="accent1"/>
              </a:buClr>
              <a:buSzPct val="80000"/>
              <a:buFont typeface="Wingdings 3" panose="05040102010807070707" pitchFamily="18" charset="2"/>
              <a:buChar char=""/>
              <a:defRPr sz="900">
                <a:solidFill>
                  <a:srgbClr val="000000"/>
                </a:solidFill>
                <a:latin typeface="Calibri" panose="020F0502020204030204" pitchFamily="34" charset="0"/>
              </a:defRPr>
            </a:lvl6pPr>
            <a:lvl7pPr marL="2457450" indent="-171450" defTabSz="342900" eaLnBrk="0" fontAlgn="base" hangingPunct="0">
              <a:spcBef>
                <a:spcPts val="750"/>
              </a:spcBef>
              <a:spcAft>
                <a:spcPct val="0"/>
              </a:spcAft>
              <a:buClr>
                <a:schemeClr val="accent1"/>
              </a:buClr>
              <a:buSzPct val="80000"/>
              <a:buFont typeface="Wingdings 3" panose="05040102010807070707" pitchFamily="18" charset="2"/>
              <a:buChar char=""/>
              <a:defRPr sz="900">
                <a:solidFill>
                  <a:srgbClr val="000000"/>
                </a:solidFill>
                <a:latin typeface="Calibri" panose="020F0502020204030204" pitchFamily="34" charset="0"/>
              </a:defRPr>
            </a:lvl7pPr>
            <a:lvl8pPr marL="2914650" indent="-171450" defTabSz="342900" eaLnBrk="0" fontAlgn="base" hangingPunct="0">
              <a:spcBef>
                <a:spcPts val="750"/>
              </a:spcBef>
              <a:spcAft>
                <a:spcPct val="0"/>
              </a:spcAft>
              <a:buClr>
                <a:schemeClr val="accent1"/>
              </a:buClr>
              <a:buSzPct val="80000"/>
              <a:buFont typeface="Wingdings 3" panose="05040102010807070707" pitchFamily="18" charset="2"/>
              <a:buChar char=""/>
              <a:defRPr sz="900">
                <a:solidFill>
                  <a:srgbClr val="000000"/>
                </a:solidFill>
                <a:latin typeface="Calibri" panose="020F0502020204030204" pitchFamily="34" charset="0"/>
              </a:defRPr>
            </a:lvl8pPr>
            <a:lvl9pPr marL="3371850" indent="-171450" defTabSz="342900" eaLnBrk="0" fontAlgn="base" hangingPunct="0">
              <a:spcBef>
                <a:spcPts val="750"/>
              </a:spcBef>
              <a:spcAft>
                <a:spcPct val="0"/>
              </a:spcAft>
              <a:buClr>
                <a:schemeClr val="accent1"/>
              </a:buClr>
              <a:buSzPct val="80000"/>
              <a:buFont typeface="Wingdings 3" panose="05040102010807070707" pitchFamily="18" charset="2"/>
              <a:buChar char=""/>
              <a:defRPr sz="900">
                <a:solidFill>
                  <a:srgbClr val="000000"/>
                </a:solidFill>
                <a:latin typeface="Calibri" panose="020F0502020204030204" pitchFamily="34" charset="0"/>
              </a:defRPr>
            </a:lvl9pPr>
          </a:lstStyle>
          <a:p>
            <a:pPr algn="ctr" eaLnBrk="1" hangingPunct="1">
              <a:lnSpc>
                <a:spcPct val="200000"/>
              </a:lnSpc>
              <a:spcBef>
                <a:spcPct val="0"/>
              </a:spcBef>
              <a:buClrTx/>
              <a:buSzTx/>
              <a:buFontTx/>
              <a:buNone/>
              <a:defRPr/>
            </a:pPr>
            <a:r>
              <a:rPr lang="de-DE" altLang="de-DE" sz="3400" b="1" dirty="0">
                <a:solidFill>
                  <a:srgbClr val="CD9730"/>
                </a:solidFill>
                <a:latin typeface="+mj-lt"/>
              </a:rPr>
              <a:t>Eintragungen während des Spieles</a:t>
            </a:r>
          </a:p>
        </p:txBody>
      </p:sp>
      <p:sp>
        <p:nvSpPr>
          <p:cNvPr id="5" name="Textfeld 4">
            <a:extLst>
              <a:ext uri="{FF2B5EF4-FFF2-40B4-BE49-F238E27FC236}">
                <a16:creationId xmlns:a16="http://schemas.microsoft.com/office/drawing/2014/main" id="{B0A4AB43-B265-8AB6-B256-94468FE6E796}"/>
              </a:ext>
            </a:extLst>
          </p:cNvPr>
          <p:cNvSpPr txBox="1">
            <a:spLocks noChangeArrowheads="1"/>
          </p:cNvSpPr>
          <p:nvPr/>
        </p:nvSpPr>
        <p:spPr bwMode="auto">
          <a:xfrm>
            <a:off x="2000673" y="1269921"/>
            <a:ext cx="5832648" cy="769441"/>
          </a:xfrm>
          <a:prstGeom prst="rect">
            <a:avLst/>
          </a:prstGeom>
          <a:noFill/>
          <a:ln>
            <a:noFill/>
          </a:ln>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a:defRPr/>
            </a:pPr>
            <a:r>
              <a:rPr lang="de-DE" altLang="de-DE" sz="2200" b="1" dirty="0">
                <a:solidFill>
                  <a:srgbClr val="002C88"/>
                </a:solidFill>
                <a:latin typeface="+mn-lt"/>
                <a:cs typeface="Arial" panose="020B0604020202020204" pitchFamily="34" charset="0"/>
              </a:rPr>
              <a:t>Eintragung von Strafen im klassischen Spielbericht</a:t>
            </a:r>
          </a:p>
        </p:txBody>
      </p:sp>
      <p:sp>
        <p:nvSpPr>
          <p:cNvPr id="57348" name="Rectangle 2">
            <a:extLst>
              <a:ext uri="{FF2B5EF4-FFF2-40B4-BE49-F238E27FC236}">
                <a16:creationId xmlns:a16="http://schemas.microsoft.com/office/drawing/2014/main" id="{F1E09342-940E-CA4E-7D58-BE8725F421D1}"/>
              </a:ext>
            </a:extLst>
          </p:cNvPr>
          <p:cNvSpPr>
            <a:spLocks noChangeArrowheads="1"/>
          </p:cNvSpPr>
          <p:nvPr/>
        </p:nvSpPr>
        <p:spPr bwMode="auto">
          <a:xfrm>
            <a:off x="1921080" y="1963966"/>
            <a:ext cx="3286156" cy="707886"/>
          </a:xfrm>
          <a:prstGeom prst="rect">
            <a:avLst/>
          </a:prstGeom>
          <a:noFill/>
          <a:ln>
            <a:noFill/>
          </a:ln>
        </p:spPr>
        <p:txBody>
          <a:bodyPr wrap="none">
            <a:spAutoFit/>
          </a:bodyPr>
          <a:lstStyle>
            <a:lvl1pPr marL="342900" indent="-3429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indent="0" eaLnBrk="1" hangingPunct="1">
              <a:defRPr/>
            </a:pPr>
            <a:endParaRPr lang="de-DE" altLang="de-DE" sz="2000" u="sng" dirty="0">
              <a:solidFill>
                <a:srgbClr val="002C88"/>
              </a:solidFill>
              <a:latin typeface="+mn-lt"/>
            </a:endParaRPr>
          </a:p>
          <a:p>
            <a:pPr marL="0" indent="0" eaLnBrk="1" hangingPunct="1">
              <a:defRPr/>
            </a:pPr>
            <a:r>
              <a:rPr lang="de-DE" altLang="de-DE" sz="2000" u="sng" dirty="0">
                <a:solidFill>
                  <a:srgbClr val="002C88"/>
                </a:solidFill>
                <a:latin typeface="+mn-lt"/>
              </a:rPr>
              <a:t>Kleine Bankstrafe (2 Minuten)</a:t>
            </a:r>
          </a:p>
        </p:txBody>
      </p:sp>
      <p:sp>
        <p:nvSpPr>
          <p:cNvPr id="2" name="Textfeld 1">
            <a:extLst>
              <a:ext uri="{FF2B5EF4-FFF2-40B4-BE49-F238E27FC236}">
                <a16:creationId xmlns:a16="http://schemas.microsoft.com/office/drawing/2014/main" id="{0CCD27E8-D808-79CB-2966-A392796A0D2A}"/>
              </a:ext>
            </a:extLst>
          </p:cNvPr>
          <p:cNvSpPr txBox="1">
            <a:spLocks noChangeArrowheads="1"/>
          </p:cNvSpPr>
          <p:nvPr/>
        </p:nvSpPr>
        <p:spPr bwMode="auto">
          <a:xfrm>
            <a:off x="1928664" y="2506201"/>
            <a:ext cx="7194550" cy="1015663"/>
          </a:xfrm>
          <a:prstGeom prst="rect">
            <a:avLst/>
          </a:prstGeom>
          <a:noFill/>
          <a:ln>
            <a:noFill/>
          </a:ln>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defRPr/>
            </a:pPr>
            <a:endParaRPr lang="de-DE" altLang="de-DE" sz="2000" dirty="0">
              <a:solidFill>
                <a:srgbClr val="002C88"/>
              </a:solidFill>
              <a:latin typeface="+mn-lt"/>
              <a:cs typeface="Arial" panose="020B0604020202020204" pitchFamily="34" charset="0"/>
            </a:endParaRPr>
          </a:p>
          <a:p>
            <a:pPr eaLnBrk="1" hangingPunct="1">
              <a:defRPr/>
            </a:pPr>
            <a:r>
              <a:rPr lang="de-DE" altLang="de-DE" sz="2000" dirty="0">
                <a:solidFill>
                  <a:srgbClr val="002C88"/>
                </a:solidFill>
                <a:latin typeface="+mn-lt"/>
                <a:cs typeface="Arial" panose="020B0604020202020204" pitchFamily="34" charset="0"/>
              </a:rPr>
              <a:t>Ein von der Mannschaft bestimmter Spieler, muss für </a:t>
            </a:r>
            <a:r>
              <a:rPr lang="de-DE" altLang="de-DE" sz="2000" b="1" dirty="0">
                <a:solidFill>
                  <a:srgbClr val="002C88"/>
                </a:solidFill>
                <a:latin typeface="+mn-lt"/>
                <a:cs typeface="Arial" panose="020B0604020202020204" pitchFamily="34" charset="0"/>
              </a:rPr>
              <a:t>zwei</a:t>
            </a:r>
            <a:r>
              <a:rPr lang="de-DE" altLang="de-DE" sz="2000" dirty="0">
                <a:solidFill>
                  <a:srgbClr val="002C88"/>
                </a:solidFill>
                <a:latin typeface="+mn-lt"/>
                <a:cs typeface="Arial" panose="020B0604020202020204" pitchFamily="34" charset="0"/>
              </a:rPr>
              <a:t> Minuten</a:t>
            </a:r>
          </a:p>
          <a:p>
            <a:pPr eaLnBrk="1" hangingPunct="1">
              <a:defRPr/>
            </a:pPr>
            <a:r>
              <a:rPr lang="de-DE" altLang="de-DE" sz="2000" dirty="0">
                <a:solidFill>
                  <a:srgbClr val="002C88"/>
                </a:solidFill>
                <a:latin typeface="+mn-lt"/>
                <a:cs typeface="Arial" panose="020B0604020202020204" pitchFamily="34" charset="0"/>
              </a:rPr>
              <a:t>das Spielfeld zu verlassen.</a:t>
            </a:r>
          </a:p>
        </p:txBody>
      </p:sp>
      <p:graphicFrame>
        <p:nvGraphicFramePr>
          <p:cNvPr id="3" name="Object 4">
            <a:extLst>
              <a:ext uri="{FF2B5EF4-FFF2-40B4-BE49-F238E27FC236}">
                <a16:creationId xmlns:a16="http://schemas.microsoft.com/office/drawing/2014/main" id="{CD7B3CD0-A0D9-FA98-1C4A-42CCE27CE47A}"/>
              </a:ext>
            </a:extLst>
          </p:cNvPr>
          <p:cNvGraphicFramePr>
            <a:graphicFrameLocks noChangeAspect="1"/>
          </p:cNvGraphicFramePr>
          <p:nvPr>
            <p:extLst>
              <p:ext uri="{D42A27DB-BD31-4B8C-83A1-F6EECF244321}">
                <p14:modId xmlns:p14="http://schemas.microsoft.com/office/powerpoint/2010/main" val="1461237841"/>
              </p:ext>
            </p:extLst>
          </p:nvPr>
        </p:nvGraphicFramePr>
        <p:xfrm>
          <a:off x="3080791" y="4186828"/>
          <a:ext cx="2978268" cy="481212"/>
        </p:xfrm>
        <a:graphic>
          <a:graphicData uri="http://schemas.openxmlformats.org/presentationml/2006/ole">
            <mc:AlternateContent xmlns:mc="http://schemas.openxmlformats.org/markup-compatibility/2006">
              <mc:Choice xmlns:v="urn:schemas-microsoft-com:vml" Requires="v">
                <p:oleObj name="Worksheet" r:id="rId2" imgW="3898900" imgH="584200" progId="Excel.Sheet.8">
                  <p:embed/>
                </p:oleObj>
              </mc:Choice>
              <mc:Fallback>
                <p:oleObj name="Worksheet" r:id="rId2" imgW="3898900" imgH="584200" progId="Excel.Sheet.8">
                  <p:embed/>
                  <p:pic>
                    <p:nvPicPr>
                      <p:cNvPr id="3" name="Object 4">
                        <a:extLst>
                          <a:ext uri="{FF2B5EF4-FFF2-40B4-BE49-F238E27FC236}">
                            <a16:creationId xmlns:a16="http://schemas.microsoft.com/office/drawing/2014/main" id="{CD7B3CD0-A0D9-FA98-1C4A-42CCE27CE47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80791" y="4186828"/>
                        <a:ext cx="2978268" cy="481212"/>
                      </a:xfrm>
                      <a:prstGeom prst="rect">
                        <a:avLst/>
                      </a:prstGeom>
                      <a:noFill/>
                      <a:ln>
                        <a:noFill/>
                      </a:ln>
                      <a:effectLst/>
                    </p:spPr>
                  </p:pic>
                </p:oleObj>
              </mc:Fallback>
            </mc:AlternateContent>
          </a:graphicData>
        </a:graphic>
      </p:graphicFrame>
      <p:sp>
        <p:nvSpPr>
          <p:cNvPr id="6" name="Text Box 7">
            <a:extLst>
              <a:ext uri="{FF2B5EF4-FFF2-40B4-BE49-F238E27FC236}">
                <a16:creationId xmlns:a16="http://schemas.microsoft.com/office/drawing/2014/main" id="{2DB8EFD8-5807-F319-6D7A-78D2E88445F3}"/>
              </a:ext>
            </a:extLst>
          </p:cNvPr>
          <p:cNvSpPr txBox="1">
            <a:spLocks noChangeArrowheads="1"/>
          </p:cNvSpPr>
          <p:nvPr/>
        </p:nvSpPr>
        <p:spPr bwMode="auto">
          <a:xfrm>
            <a:off x="1921080" y="3325054"/>
            <a:ext cx="6581775" cy="861774"/>
          </a:xfrm>
          <a:prstGeom prst="rect">
            <a:avLst/>
          </a:prstGeom>
          <a:noFill/>
          <a:ln>
            <a:noFill/>
          </a:ln>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ct val="50000"/>
              </a:spcBef>
              <a:defRPr/>
            </a:pPr>
            <a:endParaRPr lang="de-DE" altLang="de-DE" sz="2000" dirty="0">
              <a:solidFill>
                <a:srgbClr val="008000"/>
              </a:solidFill>
              <a:latin typeface="+mn-lt"/>
              <a:cs typeface="Arial" panose="020B0604020202020204" pitchFamily="34" charset="0"/>
            </a:endParaRPr>
          </a:p>
          <a:p>
            <a:pPr eaLnBrk="1" hangingPunct="1">
              <a:spcBef>
                <a:spcPct val="50000"/>
              </a:spcBef>
              <a:defRPr/>
            </a:pPr>
            <a:r>
              <a:rPr lang="de-DE" altLang="de-DE" sz="2000" b="1" dirty="0">
                <a:solidFill>
                  <a:srgbClr val="002C88"/>
                </a:solidFill>
                <a:latin typeface="+mn-lt"/>
                <a:cs typeface="Arial" panose="020B0604020202020204" pitchFamily="34" charset="0"/>
              </a:rPr>
              <a:t>Bankstrafen werden im Spielbericht mit RV 1 eingetragen.</a:t>
            </a:r>
          </a:p>
        </p:txBody>
      </p:sp>
      <p:graphicFrame>
        <p:nvGraphicFramePr>
          <p:cNvPr id="7" name="Object 4">
            <a:extLst>
              <a:ext uri="{FF2B5EF4-FFF2-40B4-BE49-F238E27FC236}">
                <a16:creationId xmlns:a16="http://schemas.microsoft.com/office/drawing/2014/main" id="{54270BDF-0044-3D28-7A71-C6ACF85B5D26}"/>
              </a:ext>
            </a:extLst>
          </p:cNvPr>
          <p:cNvGraphicFramePr>
            <a:graphicFrameLocks noChangeAspect="1"/>
          </p:cNvGraphicFramePr>
          <p:nvPr>
            <p:extLst>
              <p:ext uri="{D42A27DB-BD31-4B8C-83A1-F6EECF244321}">
                <p14:modId xmlns:p14="http://schemas.microsoft.com/office/powerpoint/2010/main" val="3398362791"/>
              </p:ext>
            </p:extLst>
          </p:nvPr>
        </p:nvGraphicFramePr>
        <p:xfrm>
          <a:off x="3080791" y="5355510"/>
          <a:ext cx="2978267" cy="465137"/>
        </p:xfrm>
        <a:graphic>
          <a:graphicData uri="http://schemas.openxmlformats.org/presentationml/2006/ole">
            <mc:AlternateContent xmlns:mc="http://schemas.openxmlformats.org/markup-compatibility/2006">
              <mc:Choice xmlns:v="urn:schemas-microsoft-com:vml" Requires="v">
                <p:oleObj name="Worksheet" r:id="rId4" imgW="3898900" imgH="584200" progId="Excel.Sheet.8">
                  <p:embed/>
                </p:oleObj>
              </mc:Choice>
              <mc:Fallback>
                <p:oleObj name="Worksheet" r:id="rId4" imgW="3898900" imgH="584200" progId="Excel.Sheet.8">
                  <p:embed/>
                  <p:pic>
                    <p:nvPicPr>
                      <p:cNvPr id="7" name="Object 4">
                        <a:extLst>
                          <a:ext uri="{FF2B5EF4-FFF2-40B4-BE49-F238E27FC236}">
                            <a16:creationId xmlns:a16="http://schemas.microsoft.com/office/drawing/2014/main" id="{54270BDF-0044-3D28-7A71-C6ACF85B5D2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80791" y="5355510"/>
                        <a:ext cx="2978267" cy="465137"/>
                      </a:xfrm>
                      <a:prstGeom prst="rect">
                        <a:avLst/>
                      </a:prstGeom>
                      <a:noFill/>
                      <a:ln>
                        <a:noFill/>
                      </a:ln>
                      <a:effectLst/>
                    </p:spPr>
                  </p:pic>
                </p:oleObj>
              </mc:Fallback>
            </mc:AlternateContent>
          </a:graphicData>
        </a:graphic>
      </p:graphicFrame>
      <p:sp>
        <p:nvSpPr>
          <p:cNvPr id="11" name="Text Box 5">
            <a:extLst>
              <a:ext uri="{FF2B5EF4-FFF2-40B4-BE49-F238E27FC236}">
                <a16:creationId xmlns:a16="http://schemas.microsoft.com/office/drawing/2014/main" id="{E87B8697-AD6B-42F6-DD4A-1292A5E287D9}"/>
              </a:ext>
            </a:extLst>
          </p:cNvPr>
          <p:cNvSpPr txBox="1">
            <a:spLocks noChangeArrowheads="1"/>
          </p:cNvSpPr>
          <p:nvPr/>
        </p:nvSpPr>
        <p:spPr bwMode="auto">
          <a:xfrm>
            <a:off x="1921080" y="4582224"/>
            <a:ext cx="6301326" cy="707886"/>
          </a:xfrm>
          <a:prstGeom prst="rect">
            <a:avLst/>
          </a:prstGeom>
          <a:noFill/>
          <a:ln>
            <a:noFill/>
          </a:ln>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defRPr/>
            </a:pPr>
            <a:endParaRPr lang="de-DE" altLang="de-DE" sz="2000" b="1" dirty="0">
              <a:solidFill>
                <a:srgbClr val="002C88"/>
              </a:solidFill>
              <a:latin typeface="+mn-lt"/>
              <a:cs typeface="Arial" panose="020B0604020202020204" pitchFamily="34" charset="0"/>
            </a:endParaRPr>
          </a:p>
          <a:p>
            <a:pPr eaLnBrk="1" hangingPunct="1">
              <a:defRPr/>
            </a:pPr>
            <a:r>
              <a:rPr lang="de-DE" altLang="de-DE" sz="2000" b="1" dirty="0">
                <a:solidFill>
                  <a:srgbClr val="002C88"/>
                </a:solidFill>
                <a:latin typeface="+mn-lt"/>
                <a:cs typeface="Arial" panose="020B0604020202020204" pitchFamily="34" charset="0"/>
              </a:rPr>
              <a:t>!!!  AUSNAHME </a:t>
            </a:r>
            <a:r>
              <a:rPr lang="de-DE" altLang="de-DE" sz="2000" b="1" u="sng" dirty="0">
                <a:solidFill>
                  <a:srgbClr val="002C88"/>
                </a:solidFill>
                <a:latin typeface="+mn-lt"/>
                <a:cs typeface="Arial" panose="020B0604020202020204" pitchFamily="34" charset="0"/>
              </a:rPr>
              <a:t>zu viele Spieler auf dem Eis</a:t>
            </a:r>
            <a:r>
              <a:rPr lang="de-DE" altLang="de-DE" sz="2000" b="1" dirty="0">
                <a:solidFill>
                  <a:srgbClr val="002C88"/>
                </a:solidFill>
                <a:latin typeface="+mn-lt"/>
                <a:cs typeface="Arial" panose="020B0604020202020204" pitchFamily="34" charset="0"/>
              </a:rPr>
              <a:t> =&gt; RV 22  !!!</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a:extLst>
              <a:ext uri="{FF2B5EF4-FFF2-40B4-BE49-F238E27FC236}">
                <a16:creationId xmlns:a16="http://schemas.microsoft.com/office/drawing/2014/main" id="{851E4E11-407E-DC30-C2D4-3C846E51EAC6}"/>
              </a:ext>
            </a:extLst>
          </p:cNvPr>
          <p:cNvSpPr txBox="1">
            <a:spLocks noChangeArrowheads="1"/>
          </p:cNvSpPr>
          <p:nvPr/>
        </p:nvSpPr>
        <p:spPr bwMode="auto">
          <a:xfrm>
            <a:off x="-87560" y="-60326"/>
            <a:ext cx="10081120" cy="1113061"/>
          </a:xfrm>
          <a:prstGeom prst="rect">
            <a:avLst/>
          </a:prstGeom>
          <a:noFill/>
          <a:ln>
            <a:noFill/>
          </a:ln>
        </p:spPr>
        <p:txBody>
          <a:bodyPr/>
          <a:lstStyle>
            <a:lvl1pPr defTabSz="342900">
              <a:spcBef>
                <a:spcPts val="750"/>
              </a:spcBef>
              <a:buClr>
                <a:schemeClr val="accent1"/>
              </a:buClr>
              <a:buSzPct val="80000"/>
              <a:buFont typeface="Wingdings 3" panose="05040102010807070707" pitchFamily="18" charset="2"/>
              <a:buChar char=""/>
              <a:defRPr sz="1300">
                <a:solidFill>
                  <a:srgbClr val="000000"/>
                </a:solidFill>
                <a:latin typeface="Calibri" panose="020F0502020204030204" pitchFamily="34" charset="0"/>
              </a:defRPr>
            </a:lvl1pPr>
            <a:lvl2pPr marL="557213" indent="-214313" defTabSz="342900">
              <a:spcBef>
                <a:spcPts val="750"/>
              </a:spcBef>
              <a:buClr>
                <a:schemeClr val="accent1"/>
              </a:buClr>
              <a:buSzPct val="80000"/>
              <a:buFont typeface="Wingdings 3" panose="05040102010807070707" pitchFamily="18" charset="2"/>
              <a:buChar char=""/>
              <a:defRPr sz="1200">
                <a:solidFill>
                  <a:srgbClr val="000000"/>
                </a:solidFill>
                <a:latin typeface="Calibri" panose="020F0502020204030204" pitchFamily="34" charset="0"/>
              </a:defRPr>
            </a:lvl2pPr>
            <a:lvl3pPr marL="857250" indent="-171450" defTabSz="342900">
              <a:spcBef>
                <a:spcPts val="750"/>
              </a:spcBef>
              <a:buClr>
                <a:schemeClr val="accent1"/>
              </a:buClr>
              <a:buSzPct val="80000"/>
              <a:buFont typeface="Wingdings 3" panose="05040102010807070707" pitchFamily="18" charset="2"/>
              <a:buChar char=""/>
              <a:defRPr sz="1000">
                <a:solidFill>
                  <a:srgbClr val="000000"/>
                </a:solidFill>
                <a:latin typeface="Calibri" panose="020F0502020204030204" pitchFamily="34" charset="0"/>
              </a:defRPr>
            </a:lvl3pPr>
            <a:lvl4pPr marL="1200150" indent="-171450" defTabSz="342900">
              <a:spcBef>
                <a:spcPts val="750"/>
              </a:spcBef>
              <a:buClr>
                <a:schemeClr val="accent1"/>
              </a:buClr>
              <a:buSzPct val="80000"/>
              <a:buFont typeface="Wingdings 3" panose="05040102010807070707" pitchFamily="18" charset="2"/>
              <a:buChar char=""/>
              <a:defRPr sz="900">
                <a:solidFill>
                  <a:srgbClr val="000000"/>
                </a:solidFill>
                <a:latin typeface="Calibri" panose="020F0502020204030204" pitchFamily="34" charset="0"/>
              </a:defRPr>
            </a:lvl4pPr>
            <a:lvl5pPr marL="1543050" indent="-171450" defTabSz="342900">
              <a:spcBef>
                <a:spcPts val="750"/>
              </a:spcBef>
              <a:buClr>
                <a:schemeClr val="accent1"/>
              </a:buClr>
              <a:buSzPct val="80000"/>
              <a:buFont typeface="Wingdings 3" panose="05040102010807070707" pitchFamily="18" charset="2"/>
              <a:buChar char=""/>
              <a:defRPr sz="900">
                <a:solidFill>
                  <a:srgbClr val="000000"/>
                </a:solidFill>
                <a:latin typeface="Calibri" panose="020F0502020204030204" pitchFamily="34" charset="0"/>
              </a:defRPr>
            </a:lvl5pPr>
            <a:lvl6pPr marL="2000250" indent="-171450" defTabSz="342900" eaLnBrk="0" fontAlgn="base" hangingPunct="0">
              <a:spcBef>
                <a:spcPts val="750"/>
              </a:spcBef>
              <a:spcAft>
                <a:spcPct val="0"/>
              </a:spcAft>
              <a:buClr>
                <a:schemeClr val="accent1"/>
              </a:buClr>
              <a:buSzPct val="80000"/>
              <a:buFont typeface="Wingdings 3" panose="05040102010807070707" pitchFamily="18" charset="2"/>
              <a:buChar char=""/>
              <a:defRPr sz="900">
                <a:solidFill>
                  <a:srgbClr val="000000"/>
                </a:solidFill>
                <a:latin typeface="Calibri" panose="020F0502020204030204" pitchFamily="34" charset="0"/>
              </a:defRPr>
            </a:lvl6pPr>
            <a:lvl7pPr marL="2457450" indent="-171450" defTabSz="342900" eaLnBrk="0" fontAlgn="base" hangingPunct="0">
              <a:spcBef>
                <a:spcPts val="750"/>
              </a:spcBef>
              <a:spcAft>
                <a:spcPct val="0"/>
              </a:spcAft>
              <a:buClr>
                <a:schemeClr val="accent1"/>
              </a:buClr>
              <a:buSzPct val="80000"/>
              <a:buFont typeface="Wingdings 3" panose="05040102010807070707" pitchFamily="18" charset="2"/>
              <a:buChar char=""/>
              <a:defRPr sz="900">
                <a:solidFill>
                  <a:srgbClr val="000000"/>
                </a:solidFill>
                <a:latin typeface="Calibri" panose="020F0502020204030204" pitchFamily="34" charset="0"/>
              </a:defRPr>
            </a:lvl7pPr>
            <a:lvl8pPr marL="2914650" indent="-171450" defTabSz="342900" eaLnBrk="0" fontAlgn="base" hangingPunct="0">
              <a:spcBef>
                <a:spcPts val="750"/>
              </a:spcBef>
              <a:spcAft>
                <a:spcPct val="0"/>
              </a:spcAft>
              <a:buClr>
                <a:schemeClr val="accent1"/>
              </a:buClr>
              <a:buSzPct val="80000"/>
              <a:buFont typeface="Wingdings 3" panose="05040102010807070707" pitchFamily="18" charset="2"/>
              <a:buChar char=""/>
              <a:defRPr sz="900">
                <a:solidFill>
                  <a:srgbClr val="000000"/>
                </a:solidFill>
                <a:latin typeface="Calibri" panose="020F0502020204030204" pitchFamily="34" charset="0"/>
              </a:defRPr>
            </a:lvl8pPr>
            <a:lvl9pPr marL="3371850" indent="-171450" defTabSz="342900" eaLnBrk="0" fontAlgn="base" hangingPunct="0">
              <a:spcBef>
                <a:spcPts val="750"/>
              </a:spcBef>
              <a:spcAft>
                <a:spcPct val="0"/>
              </a:spcAft>
              <a:buClr>
                <a:schemeClr val="accent1"/>
              </a:buClr>
              <a:buSzPct val="80000"/>
              <a:buFont typeface="Wingdings 3" panose="05040102010807070707" pitchFamily="18" charset="2"/>
              <a:buChar char=""/>
              <a:defRPr sz="900">
                <a:solidFill>
                  <a:srgbClr val="000000"/>
                </a:solidFill>
                <a:latin typeface="Calibri" panose="020F0502020204030204" pitchFamily="34" charset="0"/>
              </a:defRPr>
            </a:lvl9pPr>
          </a:lstStyle>
          <a:p>
            <a:pPr algn="ctr" eaLnBrk="1" hangingPunct="1">
              <a:lnSpc>
                <a:spcPct val="200000"/>
              </a:lnSpc>
              <a:spcBef>
                <a:spcPct val="0"/>
              </a:spcBef>
              <a:buClrTx/>
              <a:buSzTx/>
              <a:buFontTx/>
              <a:buNone/>
              <a:defRPr/>
            </a:pPr>
            <a:r>
              <a:rPr lang="de-DE" altLang="de-DE" sz="3400" b="1" dirty="0">
                <a:solidFill>
                  <a:srgbClr val="CD9730"/>
                </a:solidFill>
                <a:latin typeface="+mj-lt"/>
              </a:rPr>
              <a:t>Eintragungen während des Spieles</a:t>
            </a:r>
          </a:p>
        </p:txBody>
      </p:sp>
      <p:sp>
        <p:nvSpPr>
          <p:cNvPr id="5" name="Textfeld 4">
            <a:extLst>
              <a:ext uri="{FF2B5EF4-FFF2-40B4-BE49-F238E27FC236}">
                <a16:creationId xmlns:a16="http://schemas.microsoft.com/office/drawing/2014/main" id="{4ECDC6DA-B6CE-84F7-8C34-AC416968A77D}"/>
              </a:ext>
            </a:extLst>
          </p:cNvPr>
          <p:cNvSpPr txBox="1">
            <a:spLocks noChangeArrowheads="1"/>
          </p:cNvSpPr>
          <p:nvPr/>
        </p:nvSpPr>
        <p:spPr bwMode="auto">
          <a:xfrm>
            <a:off x="2144688" y="1269921"/>
            <a:ext cx="5760640" cy="769441"/>
          </a:xfrm>
          <a:prstGeom prst="rect">
            <a:avLst/>
          </a:prstGeom>
          <a:noFill/>
          <a:ln>
            <a:noFill/>
          </a:ln>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a:defRPr/>
            </a:pPr>
            <a:r>
              <a:rPr lang="de-DE" altLang="de-DE" sz="2200" b="1" dirty="0">
                <a:solidFill>
                  <a:srgbClr val="002C88"/>
                </a:solidFill>
                <a:latin typeface="+mn-lt"/>
                <a:cs typeface="Arial" panose="020B0604020202020204" pitchFamily="34" charset="0"/>
              </a:rPr>
              <a:t>Eintragung von Strafen im klassischen Spielbericht</a:t>
            </a:r>
          </a:p>
        </p:txBody>
      </p:sp>
      <p:sp>
        <p:nvSpPr>
          <p:cNvPr id="58372" name="Rectangle 2">
            <a:extLst>
              <a:ext uri="{FF2B5EF4-FFF2-40B4-BE49-F238E27FC236}">
                <a16:creationId xmlns:a16="http://schemas.microsoft.com/office/drawing/2014/main" id="{7EC0FB00-7139-B86A-4DE0-B18815864902}"/>
              </a:ext>
            </a:extLst>
          </p:cNvPr>
          <p:cNvSpPr>
            <a:spLocks noChangeArrowheads="1"/>
          </p:cNvSpPr>
          <p:nvPr/>
        </p:nvSpPr>
        <p:spPr bwMode="auto">
          <a:xfrm>
            <a:off x="1889911" y="1914514"/>
            <a:ext cx="4186339" cy="400110"/>
          </a:xfrm>
          <a:prstGeom prst="rect">
            <a:avLst/>
          </a:prstGeom>
          <a:noFill/>
          <a:ln>
            <a:noFill/>
          </a:ln>
        </p:spPr>
        <p:txBody>
          <a:bodyPr wrap="none">
            <a:spAutoFit/>
          </a:bodyPr>
          <a:lstStyle>
            <a:lvl1pPr marL="342900" indent="-3429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indent="0" eaLnBrk="1" hangingPunct="1">
              <a:defRPr/>
            </a:pPr>
            <a:r>
              <a:rPr lang="de-DE" altLang="de-DE" sz="2000" u="sng" dirty="0">
                <a:solidFill>
                  <a:srgbClr val="002C88"/>
                </a:solidFill>
                <a:latin typeface="+mn-lt"/>
              </a:rPr>
              <a:t>Doppelte Kleine Strafe (2 + 2 Minuten)</a:t>
            </a:r>
          </a:p>
        </p:txBody>
      </p:sp>
      <p:sp>
        <p:nvSpPr>
          <p:cNvPr id="9" name="Textfeld 8">
            <a:extLst>
              <a:ext uri="{FF2B5EF4-FFF2-40B4-BE49-F238E27FC236}">
                <a16:creationId xmlns:a16="http://schemas.microsoft.com/office/drawing/2014/main" id="{DE8E9DF7-0E2E-B032-22ED-9D06BD4224D3}"/>
              </a:ext>
            </a:extLst>
          </p:cNvPr>
          <p:cNvSpPr txBox="1">
            <a:spLocks noChangeArrowheads="1"/>
          </p:cNvSpPr>
          <p:nvPr/>
        </p:nvSpPr>
        <p:spPr bwMode="auto">
          <a:xfrm>
            <a:off x="1928664" y="2408883"/>
            <a:ext cx="6777037" cy="1323439"/>
          </a:xfrm>
          <a:prstGeom prst="rect">
            <a:avLst/>
          </a:prstGeom>
          <a:noFill/>
          <a:ln>
            <a:noFill/>
          </a:ln>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defRPr/>
            </a:pPr>
            <a:r>
              <a:rPr lang="de-DE" altLang="de-DE" sz="2000" dirty="0">
                <a:solidFill>
                  <a:srgbClr val="002C88"/>
                </a:solidFill>
                <a:latin typeface="+mn-lt"/>
                <a:cs typeface="Arial" panose="020B0604020202020204" pitchFamily="34" charset="0"/>
              </a:rPr>
              <a:t>Der fehlbare Spieler hat für maximal </a:t>
            </a:r>
            <a:r>
              <a:rPr lang="de-DE" altLang="de-DE" sz="2000" b="1" dirty="0">
                <a:solidFill>
                  <a:srgbClr val="002C88"/>
                </a:solidFill>
                <a:latin typeface="+mn-lt"/>
                <a:cs typeface="Arial" panose="020B0604020202020204" pitchFamily="34" charset="0"/>
              </a:rPr>
              <a:t>vier </a:t>
            </a:r>
            <a:r>
              <a:rPr lang="de-DE" altLang="de-DE" sz="2000" dirty="0">
                <a:solidFill>
                  <a:srgbClr val="002C88"/>
                </a:solidFill>
                <a:latin typeface="+mn-lt"/>
                <a:cs typeface="Arial" panose="020B0604020202020204" pitchFamily="34" charset="0"/>
              </a:rPr>
              <a:t>Minuten das Spielfeld zu verlassen. Eine </a:t>
            </a:r>
            <a:r>
              <a:rPr lang="de-DE" altLang="de-DE" sz="2000" b="1" dirty="0">
                <a:solidFill>
                  <a:srgbClr val="002C88"/>
                </a:solidFill>
                <a:latin typeface="+mn-lt"/>
                <a:cs typeface="Arial" panose="020B0604020202020204" pitchFamily="34" charset="0"/>
              </a:rPr>
              <a:t>Doppelte Kleine Strafen</a:t>
            </a:r>
            <a:r>
              <a:rPr lang="de-DE" altLang="de-DE" sz="2000" dirty="0">
                <a:solidFill>
                  <a:srgbClr val="002C88"/>
                </a:solidFill>
                <a:latin typeface="+mn-lt"/>
                <a:cs typeface="Arial" panose="020B0604020202020204" pitchFamily="34" charset="0"/>
              </a:rPr>
              <a:t> </a:t>
            </a:r>
            <a:r>
              <a:rPr lang="de-DE" altLang="de-DE" sz="2000" b="1" dirty="0">
                <a:solidFill>
                  <a:srgbClr val="002C88"/>
                </a:solidFill>
                <a:latin typeface="+mn-lt"/>
                <a:cs typeface="Arial" panose="020B0604020202020204" pitchFamily="34" charset="0"/>
              </a:rPr>
              <a:t>gegen Torhüter </a:t>
            </a:r>
            <a:r>
              <a:rPr lang="de-DE" altLang="de-DE" sz="2000" dirty="0">
                <a:solidFill>
                  <a:srgbClr val="002C88"/>
                </a:solidFill>
                <a:latin typeface="+mn-lt"/>
                <a:cs typeface="Arial" panose="020B0604020202020204" pitchFamily="34" charset="0"/>
              </a:rPr>
              <a:t>werden von </a:t>
            </a:r>
            <a:r>
              <a:rPr lang="de-DE" altLang="de-DE" sz="2000" b="1" dirty="0">
                <a:solidFill>
                  <a:srgbClr val="002C88"/>
                </a:solidFill>
                <a:latin typeface="+mn-lt"/>
                <a:cs typeface="Arial" panose="020B0604020202020204" pitchFamily="34" charset="0"/>
              </a:rPr>
              <a:t>einem Spieler, </a:t>
            </a:r>
            <a:r>
              <a:rPr lang="de-DE" altLang="de-DE" sz="2000" dirty="0">
                <a:solidFill>
                  <a:srgbClr val="002C88"/>
                </a:solidFill>
                <a:latin typeface="+mn-lt"/>
                <a:cs typeface="Arial" panose="020B0604020202020204" pitchFamily="34" charset="0"/>
              </a:rPr>
              <a:t>der zum Zeitpunkt des Vergehens auf dem Eis befand verbüßt. </a:t>
            </a:r>
          </a:p>
        </p:txBody>
      </p:sp>
      <p:graphicFrame>
        <p:nvGraphicFramePr>
          <p:cNvPr id="10" name="Object 3">
            <a:extLst>
              <a:ext uri="{FF2B5EF4-FFF2-40B4-BE49-F238E27FC236}">
                <a16:creationId xmlns:a16="http://schemas.microsoft.com/office/drawing/2014/main" id="{F29ACD8B-A160-0E59-9AE6-D803C93ECA82}"/>
              </a:ext>
            </a:extLst>
          </p:cNvPr>
          <p:cNvGraphicFramePr>
            <a:graphicFrameLocks noChangeAspect="1"/>
          </p:cNvGraphicFramePr>
          <p:nvPr/>
        </p:nvGraphicFramePr>
        <p:xfrm>
          <a:off x="2887663" y="4389438"/>
          <a:ext cx="3157537" cy="735012"/>
        </p:xfrm>
        <a:graphic>
          <a:graphicData uri="http://schemas.openxmlformats.org/presentationml/2006/ole">
            <mc:AlternateContent xmlns:mc="http://schemas.openxmlformats.org/markup-compatibility/2006">
              <mc:Choice xmlns:v="urn:schemas-microsoft-com:vml" Requires="v">
                <p:oleObj name="Worksheet" r:id="rId2" imgW="3898900" imgH="914400" progId="Excel.Sheet.8">
                  <p:embed/>
                </p:oleObj>
              </mc:Choice>
              <mc:Fallback>
                <p:oleObj name="Worksheet" r:id="rId2" imgW="3898900" imgH="914400" progId="Excel.Sheet.8">
                  <p:embed/>
                  <p:pic>
                    <p:nvPicPr>
                      <p:cNvPr id="10" name="Object 3">
                        <a:extLst>
                          <a:ext uri="{FF2B5EF4-FFF2-40B4-BE49-F238E27FC236}">
                            <a16:creationId xmlns:a16="http://schemas.microsoft.com/office/drawing/2014/main" id="{F29ACD8B-A160-0E59-9AE6-D803C93ECA8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87663" y="4389438"/>
                        <a:ext cx="3157537" cy="735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2" name="Text Box 4">
            <a:extLst>
              <a:ext uri="{FF2B5EF4-FFF2-40B4-BE49-F238E27FC236}">
                <a16:creationId xmlns:a16="http://schemas.microsoft.com/office/drawing/2014/main" id="{17EBF188-3340-B797-D8CC-8105426FF2C4}"/>
              </a:ext>
            </a:extLst>
          </p:cNvPr>
          <p:cNvSpPr txBox="1">
            <a:spLocks noChangeArrowheads="1"/>
          </p:cNvSpPr>
          <p:nvPr/>
        </p:nvSpPr>
        <p:spPr bwMode="auto">
          <a:xfrm>
            <a:off x="1968874" y="5373216"/>
            <a:ext cx="6191250" cy="707886"/>
          </a:xfrm>
          <a:prstGeom prst="rect">
            <a:avLst/>
          </a:prstGeom>
          <a:noFill/>
          <a:ln>
            <a:noFill/>
          </a:ln>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defRPr/>
            </a:pPr>
            <a:r>
              <a:rPr lang="de-DE" altLang="de-DE" sz="2000" dirty="0">
                <a:solidFill>
                  <a:srgbClr val="002C88"/>
                </a:solidFill>
                <a:latin typeface="+mn-lt"/>
                <a:cs typeface="Arial" panose="020B0604020202020204" pitchFamily="34" charset="0"/>
              </a:rPr>
              <a:t>Die Strafen werden im Spielbericht mit der </a:t>
            </a:r>
            <a:r>
              <a:rPr lang="de-DE" altLang="de-DE" sz="2000" u="sng" dirty="0">
                <a:solidFill>
                  <a:srgbClr val="002C88"/>
                </a:solidFill>
                <a:latin typeface="+mn-lt"/>
                <a:cs typeface="Arial" panose="020B0604020202020204" pitchFamily="34" charset="0"/>
              </a:rPr>
              <a:t>jeweiligen</a:t>
            </a:r>
            <a:r>
              <a:rPr lang="de-DE" altLang="de-DE" sz="2000" dirty="0">
                <a:solidFill>
                  <a:srgbClr val="002C88"/>
                </a:solidFill>
                <a:latin typeface="+mn-lt"/>
                <a:cs typeface="Arial" panose="020B0604020202020204" pitchFamily="34" charset="0"/>
              </a:rPr>
              <a:t> </a:t>
            </a:r>
          </a:p>
          <a:p>
            <a:pPr eaLnBrk="1" hangingPunct="1">
              <a:defRPr/>
            </a:pPr>
            <a:r>
              <a:rPr lang="de-DE" altLang="de-DE" sz="2000" dirty="0">
                <a:solidFill>
                  <a:srgbClr val="002C88"/>
                </a:solidFill>
                <a:latin typeface="+mn-lt"/>
                <a:cs typeface="Arial" panose="020B0604020202020204" pitchFamily="34" charset="0"/>
              </a:rPr>
              <a:t>RV-Nummer eingetragen.</a:t>
            </a:r>
          </a:p>
        </p:txBody>
      </p:sp>
      <p:sp>
        <p:nvSpPr>
          <p:cNvPr id="2" name="Text Box 4">
            <a:extLst>
              <a:ext uri="{FF2B5EF4-FFF2-40B4-BE49-F238E27FC236}">
                <a16:creationId xmlns:a16="http://schemas.microsoft.com/office/drawing/2014/main" id="{1119EA74-8A7A-948E-6507-872BFF14DDF2}"/>
              </a:ext>
            </a:extLst>
          </p:cNvPr>
          <p:cNvSpPr txBox="1">
            <a:spLocks noChangeArrowheads="1"/>
          </p:cNvSpPr>
          <p:nvPr/>
        </p:nvSpPr>
        <p:spPr bwMode="auto">
          <a:xfrm>
            <a:off x="2288704" y="3860825"/>
            <a:ext cx="5544616" cy="400110"/>
          </a:xfrm>
          <a:prstGeom prst="rect">
            <a:avLst/>
          </a:prstGeom>
          <a:noFill/>
          <a:ln>
            <a:noFill/>
          </a:ln>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defRPr/>
            </a:pPr>
            <a:r>
              <a:rPr lang="de-DE" altLang="de-DE" sz="2000" dirty="0">
                <a:solidFill>
                  <a:srgbClr val="002C88"/>
                </a:solidFill>
                <a:latin typeface="+mn-lt"/>
                <a:cs typeface="Arial" panose="020B0604020202020204" pitchFamily="34" charset="0"/>
              </a:rPr>
              <a:t>Falls kein Tor fällt, wird die Strafe so eingetragen:</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a:extLst>
              <a:ext uri="{FF2B5EF4-FFF2-40B4-BE49-F238E27FC236}">
                <a16:creationId xmlns:a16="http://schemas.microsoft.com/office/drawing/2014/main" id="{EF691EF7-9F08-EE70-A737-ED00182365AD}"/>
              </a:ext>
            </a:extLst>
          </p:cNvPr>
          <p:cNvSpPr txBox="1">
            <a:spLocks noChangeArrowheads="1"/>
          </p:cNvSpPr>
          <p:nvPr/>
        </p:nvSpPr>
        <p:spPr bwMode="auto">
          <a:xfrm>
            <a:off x="-87560" y="-99392"/>
            <a:ext cx="10081120" cy="1152128"/>
          </a:xfrm>
          <a:prstGeom prst="rect">
            <a:avLst/>
          </a:prstGeom>
          <a:noFill/>
          <a:ln>
            <a:noFill/>
          </a:ln>
        </p:spPr>
        <p:txBody>
          <a:bodyPr/>
          <a:lstStyle>
            <a:lvl1pPr defTabSz="342900">
              <a:spcBef>
                <a:spcPts val="750"/>
              </a:spcBef>
              <a:buClr>
                <a:schemeClr val="accent1"/>
              </a:buClr>
              <a:buSzPct val="80000"/>
              <a:buFont typeface="Wingdings 3" panose="05040102010807070707" pitchFamily="18" charset="2"/>
              <a:buChar char=""/>
              <a:defRPr sz="1300">
                <a:solidFill>
                  <a:srgbClr val="000000"/>
                </a:solidFill>
                <a:latin typeface="Calibri" panose="020F0502020204030204" pitchFamily="34" charset="0"/>
              </a:defRPr>
            </a:lvl1pPr>
            <a:lvl2pPr marL="557213" indent="-214313" defTabSz="342900">
              <a:spcBef>
                <a:spcPts val="750"/>
              </a:spcBef>
              <a:buClr>
                <a:schemeClr val="accent1"/>
              </a:buClr>
              <a:buSzPct val="80000"/>
              <a:buFont typeface="Wingdings 3" panose="05040102010807070707" pitchFamily="18" charset="2"/>
              <a:buChar char=""/>
              <a:defRPr sz="1200">
                <a:solidFill>
                  <a:srgbClr val="000000"/>
                </a:solidFill>
                <a:latin typeface="Calibri" panose="020F0502020204030204" pitchFamily="34" charset="0"/>
              </a:defRPr>
            </a:lvl2pPr>
            <a:lvl3pPr marL="857250" indent="-171450" defTabSz="342900">
              <a:spcBef>
                <a:spcPts val="750"/>
              </a:spcBef>
              <a:buClr>
                <a:schemeClr val="accent1"/>
              </a:buClr>
              <a:buSzPct val="80000"/>
              <a:buFont typeface="Wingdings 3" panose="05040102010807070707" pitchFamily="18" charset="2"/>
              <a:buChar char=""/>
              <a:defRPr sz="1000">
                <a:solidFill>
                  <a:srgbClr val="000000"/>
                </a:solidFill>
                <a:latin typeface="Calibri" panose="020F0502020204030204" pitchFamily="34" charset="0"/>
              </a:defRPr>
            </a:lvl3pPr>
            <a:lvl4pPr marL="1200150" indent="-171450" defTabSz="342900">
              <a:spcBef>
                <a:spcPts val="750"/>
              </a:spcBef>
              <a:buClr>
                <a:schemeClr val="accent1"/>
              </a:buClr>
              <a:buSzPct val="80000"/>
              <a:buFont typeface="Wingdings 3" panose="05040102010807070707" pitchFamily="18" charset="2"/>
              <a:buChar char=""/>
              <a:defRPr sz="900">
                <a:solidFill>
                  <a:srgbClr val="000000"/>
                </a:solidFill>
                <a:latin typeface="Calibri" panose="020F0502020204030204" pitchFamily="34" charset="0"/>
              </a:defRPr>
            </a:lvl4pPr>
            <a:lvl5pPr marL="1543050" indent="-171450" defTabSz="342900">
              <a:spcBef>
                <a:spcPts val="750"/>
              </a:spcBef>
              <a:buClr>
                <a:schemeClr val="accent1"/>
              </a:buClr>
              <a:buSzPct val="80000"/>
              <a:buFont typeface="Wingdings 3" panose="05040102010807070707" pitchFamily="18" charset="2"/>
              <a:buChar char=""/>
              <a:defRPr sz="900">
                <a:solidFill>
                  <a:srgbClr val="000000"/>
                </a:solidFill>
                <a:latin typeface="Calibri" panose="020F0502020204030204" pitchFamily="34" charset="0"/>
              </a:defRPr>
            </a:lvl5pPr>
            <a:lvl6pPr marL="2000250" indent="-171450" defTabSz="342900" eaLnBrk="0" fontAlgn="base" hangingPunct="0">
              <a:spcBef>
                <a:spcPts val="750"/>
              </a:spcBef>
              <a:spcAft>
                <a:spcPct val="0"/>
              </a:spcAft>
              <a:buClr>
                <a:schemeClr val="accent1"/>
              </a:buClr>
              <a:buSzPct val="80000"/>
              <a:buFont typeface="Wingdings 3" panose="05040102010807070707" pitchFamily="18" charset="2"/>
              <a:buChar char=""/>
              <a:defRPr sz="900">
                <a:solidFill>
                  <a:srgbClr val="000000"/>
                </a:solidFill>
                <a:latin typeface="Calibri" panose="020F0502020204030204" pitchFamily="34" charset="0"/>
              </a:defRPr>
            </a:lvl6pPr>
            <a:lvl7pPr marL="2457450" indent="-171450" defTabSz="342900" eaLnBrk="0" fontAlgn="base" hangingPunct="0">
              <a:spcBef>
                <a:spcPts val="750"/>
              </a:spcBef>
              <a:spcAft>
                <a:spcPct val="0"/>
              </a:spcAft>
              <a:buClr>
                <a:schemeClr val="accent1"/>
              </a:buClr>
              <a:buSzPct val="80000"/>
              <a:buFont typeface="Wingdings 3" panose="05040102010807070707" pitchFamily="18" charset="2"/>
              <a:buChar char=""/>
              <a:defRPr sz="900">
                <a:solidFill>
                  <a:srgbClr val="000000"/>
                </a:solidFill>
                <a:latin typeface="Calibri" panose="020F0502020204030204" pitchFamily="34" charset="0"/>
              </a:defRPr>
            </a:lvl7pPr>
            <a:lvl8pPr marL="2914650" indent="-171450" defTabSz="342900" eaLnBrk="0" fontAlgn="base" hangingPunct="0">
              <a:spcBef>
                <a:spcPts val="750"/>
              </a:spcBef>
              <a:spcAft>
                <a:spcPct val="0"/>
              </a:spcAft>
              <a:buClr>
                <a:schemeClr val="accent1"/>
              </a:buClr>
              <a:buSzPct val="80000"/>
              <a:buFont typeface="Wingdings 3" panose="05040102010807070707" pitchFamily="18" charset="2"/>
              <a:buChar char=""/>
              <a:defRPr sz="900">
                <a:solidFill>
                  <a:srgbClr val="000000"/>
                </a:solidFill>
                <a:latin typeface="Calibri" panose="020F0502020204030204" pitchFamily="34" charset="0"/>
              </a:defRPr>
            </a:lvl8pPr>
            <a:lvl9pPr marL="3371850" indent="-171450" defTabSz="342900" eaLnBrk="0" fontAlgn="base" hangingPunct="0">
              <a:spcBef>
                <a:spcPts val="750"/>
              </a:spcBef>
              <a:spcAft>
                <a:spcPct val="0"/>
              </a:spcAft>
              <a:buClr>
                <a:schemeClr val="accent1"/>
              </a:buClr>
              <a:buSzPct val="80000"/>
              <a:buFont typeface="Wingdings 3" panose="05040102010807070707" pitchFamily="18" charset="2"/>
              <a:buChar char=""/>
              <a:defRPr sz="900">
                <a:solidFill>
                  <a:srgbClr val="000000"/>
                </a:solidFill>
                <a:latin typeface="Calibri" panose="020F0502020204030204" pitchFamily="34" charset="0"/>
              </a:defRPr>
            </a:lvl9pPr>
          </a:lstStyle>
          <a:p>
            <a:pPr algn="ctr" eaLnBrk="1" hangingPunct="1">
              <a:lnSpc>
                <a:spcPct val="200000"/>
              </a:lnSpc>
              <a:spcBef>
                <a:spcPct val="0"/>
              </a:spcBef>
              <a:buClrTx/>
              <a:buSzTx/>
              <a:buFontTx/>
              <a:buNone/>
              <a:defRPr/>
            </a:pPr>
            <a:r>
              <a:rPr lang="de-DE" altLang="de-DE" sz="3400" b="1" dirty="0">
                <a:solidFill>
                  <a:srgbClr val="CD9730"/>
                </a:solidFill>
                <a:latin typeface="+mj-lt"/>
              </a:rPr>
              <a:t>Eintragungen während des Spieles</a:t>
            </a:r>
          </a:p>
        </p:txBody>
      </p:sp>
      <p:sp>
        <p:nvSpPr>
          <p:cNvPr id="5" name="Textfeld 4">
            <a:extLst>
              <a:ext uri="{FF2B5EF4-FFF2-40B4-BE49-F238E27FC236}">
                <a16:creationId xmlns:a16="http://schemas.microsoft.com/office/drawing/2014/main" id="{47FEAC84-BE7A-EAB4-7E68-21428959D8B7}"/>
              </a:ext>
            </a:extLst>
          </p:cNvPr>
          <p:cNvSpPr txBox="1">
            <a:spLocks noChangeArrowheads="1"/>
          </p:cNvSpPr>
          <p:nvPr/>
        </p:nvSpPr>
        <p:spPr bwMode="auto">
          <a:xfrm>
            <a:off x="2127101" y="1269921"/>
            <a:ext cx="5846983" cy="769441"/>
          </a:xfrm>
          <a:prstGeom prst="rect">
            <a:avLst/>
          </a:prstGeom>
          <a:noFill/>
          <a:ln>
            <a:noFill/>
          </a:ln>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a:defRPr/>
            </a:pPr>
            <a:r>
              <a:rPr lang="de-DE" altLang="de-DE" sz="2200" b="1" dirty="0">
                <a:solidFill>
                  <a:srgbClr val="002C88"/>
                </a:solidFill>
                <a:latin typeface="+mn-lt"/>
                <a:cs typeface="Arial" panose="020B0604020202020204" pitchFamily="34" charset="0"/>
              </a:rPr>
              <a:t>Eintragung von Strafen im klassischen Spielbericht</a:t>
            </a:r>
          </a:p>
        </p:txBody>
      </p:sp>
      <p:sp>
        <p:nvSpPr>
          <p:cNvPr id="59396" name="Rectangle 2">
            <a:extLst>
              <a:ext uri="{FF2B5EF4-FFF2-40B4-BE49-F238E27FC236}">
                <a16:creationId xmlns:a16="http://schemas.microsoft.com/office/drawing/2014/main" id="{C39BA426-E1B5-0400-19AD-65AE0FB7AB68}"/>
              </a:ext>
            </a:extLst>
          </p:cNvPr>
          <p:cNvSpPr>
            <a:spLocks noChangeArrowheads="1"/>
          </p:cNvSpPr>
          <p:nvPr/>
        </p:nvSpPr>
        <p:spPr bwMode="auto">
          <a:xfrm>
            <a:off x="1931916" y="1917993"/>
            <a:ext cx="4186339" cy="400110"/>
          </a:xfrm>
          <a:prstGeom prst="rect">
            <a:avLst/>
          </a:prstGeom>
          <a:noFill/>
          <a:ln>
            <a:noFill/>
          </a:ln>
        </p:spPr>
        <p:txBody>
          <a:bodyPr wrap="none">
            <a:spAutoFit/>
          </a:bodyPr>
          <a:lstStyle>
            <a:lvl1pPr marL="342900" indent="-3429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indent="0" eaLnBrk="1" hangingPunct="1">
              <a:defRPr/>
            </a:pPr>
            <a:r>
              <a:rPr lang="de-DE" altLang="de-DE" sz="2000" u="sng" dirty="0">
                <a:solidFill>
                  <a:srgbClr val="002C88"/>
                </a:solidFill>
                <a:latin typeface="+mn-lt"/>
              </a:rPr>
              <a:t>Doppelte Kleine Strafe (2 + 2 Minuten)</a:t>
            </a:r>
          </a:p>
        </p:txBody>
      </p:sp>
      <p:sp>
        <p:nvSpPr>
          <p:cNvPr id="9" name="Textfeld 8">
            <a:extLst>
              <a:ext uri="{FF2B5EF4-FFF2-40B4-BE49-F238E27FC236}">
                <a16:creationId xmlns:a16="http://schemas.microsoft.com/office/drawing/2014/main" id="{BB92CF65-8E5A-0D5B-82D8-BCC824749035}"/>
              </a:ext>
            </a:extLst>
          </p:cNvPr>
          <p:cNvSpPr txBox="1">
            <a:spLocks noChangeArrowheads="1"/>
          </p:cNvSpPr>
          <p:nvPr/>
        </p:nvSpPr>
        <p:spPr bwMode="auto">
          <a:xfrm>
            <a:off x="1954381" y="2546625"/>
            <a:ext cx="6156325" cy="707886"/>
          </a:xfrm>
          <a:prstGeom prst="rect">
            <a:avLst/>
          </a:prstGeom>
          <a:noFill/>
          <a:ln>
            <a:noFill/>
          </a:ln>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defRPr/>
            </a:pPr>
            <a:r>
              <a:rPr lang="de-DE" altLang="de-DE" sz="2000" dirty="0">
                <a:solidFill>
                  <a:srgbClr val="002C88"/>
                </a:solidFill>
                <a:latin typeface="+mn-lt"/>
                <a:cs typeface="Arial" panose="020B0604020202020204" pitchFamily="34" charset="0"/>
              </a:rPr>
              <a:t>Wenn aber in der ersten Strafe ein Tor fällt, wird diese wie folgt eingetragen (Tor bei Spielzeit 04:00):</a:t>
            </a:r>
          </a:p>
        </p:txBody>
      </p:sp>
      <p:graphicFrame>
        <p:nvGraphicFramePr>
          <p:cNvPr id="10" name="Object 3">
            <a:extLst>
              <a:ext uri="{FF2B5EF4-FFF2-40B4-BE49-F238E27FC236}">
                <a16:creationId xmlns:a16="http://schemas.microsoft.com/office/drawing/2014/main" id="{2AF549FD-215E-758D-2943-1E32DE7A374E}"/>
              </a:ext>
            </a:extLst>
          </p:cNvPr>
          <p:cNvGraphicFramePr>
            <a:graphicFrameLocks noChangeAspect="1"/>
          </p:cNvGraphicFramePr>
          <p:nvPr>
            <p:extLst>
              <p:ext uri="{D42A27DB-BD31-4B8C-83A1-F6EECF244321}">
                <p14:modId xmlns:p14="http://schemas.microsoft.com/office/powerpoint/2010/main" val="1095989175"/>
              </p:ext>
            </p:extLst>
          </p:nvPr>
        </p:nvGraphicFramePr>
        <p:xfrm>
          <a:off x="2864768" y="3546454"/>
          <a:ext cx="3157537" cy="735012"/>
        </p:xfrm>
        <a:graphic>
          <a:graphicData uri="http://schemas.openxmlformats.org/presentationml/2006/ole">
            <mc:AlternateContent xmlns:mc="http://schemas.openxmlformats.org/markup-compatibility/2006">
              <mc:Choice xmlns:v="urn:schemas-microsoft-com:vml" Requires="v">
                <p:oleObj name="Worksheet" r:id="rId2" imgW="3898900" imgH="914400" progId="Excel.Sheet.8">
                  <p:embed/>
                </p:oleObj>
              </mc:Choice>
              <mc:Fallback>
                <p:oleObj name="Worksheet" r:id="rId2" imgW="3898900" imgH="914400" progId="Excel.Sheet.8">
                  <p:embed/>
                  <p:pic>
                    <p:nvPicPr>
                      <p:cNvPr id="10" name="Object 3">
                        <a:extLst>
                          <a:ext uri="{FF2B5EF4-FFF2-40B4-BE49-F238E27FC236}">
                            <a16:creationId xmlns:a16="http://schemas.microsoft.com/office/drawing/2014/main" id="{2AF549FD-215E-758D-2943-1E32DE7A374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64768" y="3546454"/>
                        <a:ext cx="3157537" cy="735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 name="Text Box 4">
            <a:extLst>
              <a:ext uri="{FF2B5EF4-FFF2-40B4-BE49-F238E27FC236}">
                <a16:creationId xmlns:a16="http://schemas.microsoft.com/office/drawing/2014/main" id="{9D668004-106B-7F3A-116F-7DC732AF3132}"/>
              </a:ext>
            </a:extLst>
          </p:cNvPr>
          <p:cNvSpPr txBox="1">
            <a:spLocks noChangeArrowheads="1"/>
          </p:cNvSpPr>
          <p:nvPr/>
        </p:nvSpPr>
        <p:spPr bwMode="auto">
          <a:xfrm>
            <a:off x="1931916" y="4748400"/>
            <a:ext cx="6191250" cy="707886"/>
          </a:xfrm>
          <a:prstGeom prst="rect">
            <a:avLst/>
          </a:prstGeom>
          <a:noFill/>
          <a:ln>
            <a:noFill/>
          </a:ln>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defRPr/>
            </a:pPr>
            <a:r>
              <a:rPr lang="de-DE" altLang="de-DE" sz="2000" dirty="0">
                <a:solidFill>
                  <a:srgbClr val="002C88"/>
                </a:solidFill>
                <a:latin typeface="+mn-lt"/>
                <a:cs typeface="Arial" panose="020B0604020202020204" pitchFamily="34" charset="0"/>
              </a:rPr>
              <a:t>Die Strafen werden im Spielbericht mit der </a:t>
            </a:r>
            <a:r>
              <a:rPr lang="de-DE" altLang="de-DE" sz="2000" u="sng" dirty="0">
                <a:solidFill>
                  <a:srgbClr val="002C88"/>
                </a:solidFill>
                <a:latin typeface="+mn-lt"/>
                <a:cs typeface="Arial" panose="020B0604020202020204" pitchFamily="34" charset="0"/>
              </a:rPr>
              <a:t>jeweiligen</a:t>
            </a:r>
            <a:r>
              <a:rPr lang="de-DE" altLang="de-DE" sz="2000" dirty="0">
                <a:solidFill>
                  <a:srgbClr val="002C88"/>
                </a:solidFill>
                <a:latin typeface="+mn-lt"/>
                <a:cs typeface="Arial" panose="020B0604020202020204" pitchFamily="34" charset="0"/>
              </a:rPr>
              <a:t> </a:t>
            </a:r>
          </a:p>
          <a:p>
            <a:pPr eaLnBrk="1" hangingPunct="1">
              <a:defRPr/>
            </a:pPr>
            <a:r>
              <a:rPr lang="de-DE" altLang="de-DE" sz="2000" dirty="0">
                <a:solidFill>
                  <a:srgbClr val="002C88"/>
                </a:solidFill>
                <a:latin typeface="+mn-lt"/>
                <a:cs typeface="Arial" panose="020B0604020202020204" pitchFamily="34" charset="0"/>
              </a:rPr>
              <a:t>RV-Nummer eingetragen.</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a:extLst>
              <a:ext uri="{FF2B5EF4-FFF2-40B4-BE49-F238E27FC236}">
                <a16:creationId xmlns:a16="http://schemas.microsoft.com/office/drawing/2014/main" id="{205711F5-F40D-54E5-6882-2C0DF70B9E9A}"/>
              </a:ext>
            </a:extLst>
          </p:cNvPr>
          <p:cNvSpPr txBox="1">
            <a:spLocks noChangeArrowheads="1"/>
          </p:cNvSpPr>
          <p:nvPr/>
        </p:nvSpPr>
        <p:spPr bwMode="auto">
          <a:xfrm>
            <a:off x="-87560" y="-75332"/>
            <a:ext cx="10081120" cy="1128068"/>
          </a:xfrm>
          <a:prstGeom prst="rect">
            <a:avLst/>
          </a:prstGeom>
          <a:noFill/>
          <a:ln>
            <a:noFill/>
          </a:ln>
        </p:spPr>
        <p:txBody>
          <a:bodyPr/>
          <a:lstStyle>
            <a:lvl1pPr defTabSz="342900">
              <a:spcBef>
                <a:spcPts val="750"/>
              </a:spcBef>
              <a:buClr>
                <a:schemeClr val="accent1"/>
              </a:buClr>
              <a:buSzPct val="80000"/>
              <a:buFont typeface="Wingdings 3" panose="05040102010807070707" pitchFamily="18" charset="2"/>
              <a:buChar char=""/>
              <a:defRPr sz="1300">
                <a:solidFill>
                  <a:srgbClr val="000000"/>
                </a:solidFill>
                <a:latin typeface="Calibri" panose="020F0502020204030204" pitchFamily="34" charset="0"/>
              </a:defRPr>
            </a:lvl1pPr>
            <a:lvl2pPr marL="557213" indent="-214313" defTabSz="342900">
              <a:spcBef>
                <a:spcPts val="750"/>
              </a:spcBef>
              <a:buClr>
                <a:schemeClr val="accent1"/>
              </a:buClr>
              <a:buSzPct val="80000"/>
              <a:buFont typeface="Wingdings 3" panose="05040102010807070707" pitchFamily="18" charset="2"/>
              <a:buChar char=""/>
              <a:defRPr sz="1200">
                <a:solidFill>
                  <a:srgbClr val="000000"/>
                </a:solidFill>
                <a:latin typeface="Calibri" panose="020F0502020204030204" pitchFamily="34" charset="0"/>
              </a:defRPr>
            </a:lvl2pPr>
            <a:lvl3pPr marL="857250" indent="-171450" defTabSz="342900">
              <a:spcBef>
                <a:spcPts val="750"/>
              </a:spcBef>
              <a:buClr>
                <a:schemeClr val="accent1"/>
              </a:buClr>
              <a:buSzPct val="80000"/>
              <a:buFont typeface="Wingdings 3" panose="05040102010807070707" pitchFamily="18" charset="2"/>
              <a:buChar char=""/>
              <a:defRPr sz="1000">
                <a:solidFill>
                  <a:srgbClr val="000000"/>
                </a:solidFill>
                <a:latin typeface="Calibri" panose="020F0502020204030204" pitchFamily="34" charset="0"/>
              </a:defRPr>
            </a:lvl3pPr>
            <a:lvl4pPr marL="1200150" indent="-171450" defTabSz="342900">
              <a:spcBef>
                <a:spcPts val="750"/>
              </a:spcBef>
              <a:buClr>
                <a:schemeClr val="accent1"/>
              </a:buClr>
              <a:buSzPct val="80000"/>
              <a:buFont typeface="Wingdings 3" panose="05040102010807070707" pitchFamily="18" charset="2"/>
              <a:buChar char=""/>
              <a:defRPr sz="900">
                <a:solidFill>
                  <a:srgbClr val="000000"/>
                </a:solidFill>
                <a:latin typeface="Calibri" panose="020F0502020204030204" pitchFamily="34" charset="0"/>
              </a:defRPr>
            </a:lvl4pPr>
            <a:lvl5pPr marL="1543050" indent="-171450" defTabSz="342900">
              <a:spcBef>
                <a:spcPts val="750"/>
              </a:spcBef>
              <a:buClr>
                <a:schemeClr val="accent1"/>
              </a:buClr>
              <a:buSzPct val="80000"/>
              <a:buFont typeface="Wingdings 3" panose="05040102010807070707" pitchFamily="18" charset="2"/>
              <a:buChar char=""/>
              <a:defRPr sz="900">
                <a:solidFill>
                  <a:srgbClr val="000000"/>
                </a:solidFill>
                <a:latin typeface="Calibri" panose="020F0502020204030204" pitchFamily="34" charset="0"/>
              </a:defRPr>
            </a:lvl5pPr>
            <a:lvl6pPr marL="2000250" indent="-171450" defTabSz="342900" eaLnBrk="0" fontAlgn="base" hangingPunct="0">
              <a:spcBef>
                <a:spcPts val="750"/>
              </a:spcBef>
              <a:spcAft>
                <a:spcPct val="0"/>
              </a:spcAft>
              <a:buClr>
                <a:schemeClr val="accent1"/>
              </a:buClr>
              <a:buSzPct val="80000"/>
              <a:buFont typeface="Wingdings 3" panose="05040102010807070707" pitchFamily="18" charset="2"/>
              <a:buChar char=""/>
              <a:defRPr sz="900">
                <a:solidFill>
                  <a:srgbClr val="000000"/>
                </a:solidFill>
                <a:latin typeface="Calibri" panose="020F0502020204030204" pitchFamily="34" charset="0"/>
              </a:defRPr>
            </a:lvl6pPr>
            <a:lvl7pPr marL="2457450" indent="-171450" defTabSz="342900" eaLnBrk="0" fontAlgn="base" hangingPunct="0">
              <a:spcBef>
                <a:spcPts val="750"/>
              </a:spcBef>
              <a:spcAft>
                <a:spcPct val="0"/>
              </a:spcAft>
              <a:buClr>
                <a:schemeClr val="accent1"/>
              </a:buClr>
              <a:buSzPct val="80000"/>
              <a:buFont typeface="Wingdings 3" panose="05040102010807070707" pitchFamily="18" charset="2"/>
              <a:buChar char=""/>
              <a:defRPr sz="900">
                <a:solidFill>
                  <a:srgbClr val="000000"/>
                </a:solidFill>
                <a:latin typeface="Calibri" panose="020F0502020204030204" pitchFamily="34" charset="0"/>
              </a:defRPr>
            </a:lvl7pPr>
            <a:lvl8pPr marL="2914650" indent="-171450" defTabSz="342900" eaLnBrk="0" fontAlgn="base" hangingPunct="0">
              <a:spcBef>
                <a:spcPts val="750"/>
              </a:spcBef>
              <a:spcAft>
                <a:spcPct val="0"/>
              </a:spcAft>
              <a:buClr>
                <a:schemeClr val="accent1"/>
              </a:buClr>
              <a:buSzPct val="80000"/>
              <a:buFont typeface="Wingdings 3" panose="05040102010807070707" pitchFamily="18" charset="2"/>
              <a:buChar char=""/>
              <a:defRPr sz="900">
                <a:solidFill>
                  <a:srgbClr val="000000"/>
                </a:solidFill>
                <a:latin typeface="Calibri" panose="020F0502020204030204" pitchFamily="34" charset="0"/>
              </a:defRPr>
            </a:lvl8pPr>
            <a:lvl9pPr marL="3371850" indent="-171450" defTabSz="342900" eaLnBrk="0" fontAlgn="base" hangingPunct="0">
              <a:spcBef>
                <a:spcPts val="750"/>
              </a:spcBef>
              <a:spcAft>
                <a:spcPct val="0"/>
              </a:spcAft>
              <a:buClr>
                <a:schemeClr val="accent1"/>
              </a:buClr>
              <a:buSzPct val="80000"/>
              <a:buFont typeface="Wingdings 3" panose="05040102010807070707" pitchFamily="18" charset="2"/>
              <a:buChar char=""/>
              <a:defRPr sz="900">
                <a:solidFill>
                  <a:srgbClr val="000000"/>
                </a:solidFill>
                <a:latin typeface="Calibri" panose="020F0502020204030204" pitchFamily="34" charset="0"/>
              </a:defRPr>
            </a:lvl9pPr>
          </a:lstStyle>
          <a:p>
            <a:pPr algn="ctr" eaLnBrk="1" hangingPunct="1">
              <a:lnSpc>
                <a:spcPct val="200000"/>
              </a:lnSpc>
              <a:spcBef>
                <a:spcPct val="0"/>
              </a:spcBef>
              <a:buClrTx/>
              <a:buSzTx/>
              <a:buFontTx/>
              <a:buNone/>
              <a:defRPr/>
            </a:pPr>
            <a:r>
              <a:rPr lang="de-DE" altLang="de-DE" sz="3400" b="1" dirty="0">
                <a:solidFill>
                  <a:srgbClr val="CD9730"/>
                </a:solidFill>
                <a:latin typeface="+mj-lt"/>
              </a:rPr>
              <a:t>Eintragungen während des Spieles</a:t>
            </a:r>
          </a:p>
        </p:txBody>
      </p:sp>
      <p:sp>
        <p:nvSpPr>
          <p:cNvPr id="5" name="Textfeld 4">
            <a:extLst>
              <a:ext uri="{FF2B5EF4-FFF2-40B4-BE49-F238E27FC236}">
                <a16:creationId xmlns:a16="http://schemas.microsoft.com/office/drawing/2014/main" id="{D6B8FB0C-3D0F-FB46-F72B-854EEDB15464}"/>
              </a:ext>
            </a:extLst>
          </p:cNvPr>
          <p:cNvSpPr txBox="1">
            <a:spLocks noChangeArrowheads="1"/>
          </p:cNvSpPr>
          <p:nvPr/>
        </p:nvSpPr>
        <p:spPr bwMode="auto">
          <a:xfrm>
            <a:off x="2072680" y="1269921"/>
            <a:ext cx="5760640" cy="769441"/>
          </a:xfrm>
          <a:prstGeom prst="rect">
            <a:avLst/>
          </a:prstGeom>
          <a:noFill/>
          <a:ln>
            <a:noFill/>
          </a:ln>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a:defRPr/>
            </a:pPr>
            <a:r>
              <a:rPr lang="de-DE" altLang="de-DE" sz="2200" b="1" dirty="0">
                <a:solidFill>
                  <a:srgbClr val="002C88"/>
                </a:solidFill>
                <a:latin typeface="+mn-lt"/>
                <a:cs typeface="Arial" panose="020B0604020202020204" pitchFamily="34" charset="0"/>
              </a:rPr>
              <a:t>Eintragung von Strafen im klassischen Spielbericht </a:t>
            </a:r>
          </a:p>
        </p:txBody>
      </p:sp>
      <p:sp>
        <p:nvSpPr>
          <p:cNvPr id="60420" name="Rectangle 2">
            <a:extLst>
              <a:ext uri="{FF2B5EF4-FFF2-40B4-BE49-F238E27FC236}">
                <a16:creationId xmlns:a16="http://schemas.microsoft.com/office/drawing/2014/main" id="{40CC1B4E-1710-44D7-20B5-1B0CDA34DA98}"/>
              </a:ext>
            </a:extLst>
          </p:cNvPr>
          <p:cNvSpPr>
            <a:spLocks noChangeArrowheads="1"/>
          </p:cNvSpPr>
          <p:nvPr/>
        </p:nvSpPr>
        <p:spPr bwMode="auto">
          <a:xfrm>
            <a:off x="1851025" y="2034803"/>
            <a:ext cx="4112985" cy="400110"/>
          </a:xfrm>
          <a:prstGeom prst="rect">
            <a:avLst/>
          </a:prstGeom>
          <a:noFill/>
          <a:ln>
            <a:noFill/>
          </a:ln>
        </p:spPr>
        <p:txBody>
          <a:bodyPr wrap="none">
            <a:spAutoFit/>
          </a:bodyPr>
          <a:lstStyle>
            <a:lvl1pPr marL="342900" indent="-3429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indent="0" eaLnBrk="1" hangingPunct="1">
              <a:defRPr/>
            </a:pPr>
            <a:r>
              <a:rPr lang="de-DE" altLang="de-DE" sz="2000" u="sng" dirty="0">
                <a:solidFill>
                  <a:srgbClr val="002C88"/>
                </a:solidFill>
                <a:latin typeface="+mn-lt"/>
              </a:rPr>
              <a:t>Kleine Strafe / Bankstrafe (2 Minuten)</a:t>
            </a:r>
          </a:p>
        </p:txBody>
      </p:sp>
      <p:sp>
        <p:nvSpPr>
          <p:cNvPr id="9" name="Rectangle 2">
            <a:extLst>
              <a:ext uri="{FF2B5EF4-FFF2-40B4-BE49-F238E27FC236}">
                <a16:creationId xmlns:a16="http://schemas.microsoft.com/office/drawing/2014/main" id="{3A2813E4-66DE-230D-514E-58BCFF23376C}"/>
              </a:ext>
            </a:extLst>
          </p:cNvPr>
          <p:cNvSpPr>
            <a:spLocks noChangeArrowheads="1"/>
          </p:cNvSpPr>
          <p:nvPr/>
        </p:nvSpPr>
        <p:spPr bwMode="auto">
          <a:xfrm>
            <a:off x="1851025" y="2682875"/>
            <a:ext cx="7181850" cy="1015663"/>
          </a:xfrm>
          <a:prstGeom prst="rect">
            <a:avLst/>
          </a:prstGeom>
          <a:noFill/>
          <a:ln>
            <a:noFill/>
          </a:ln>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defRPr/>
            </a:pPr>
            <a:r>
              <a:rPr lang="de-DE" altLang="de-DE" sz="2000" dirty="0">
                <a:solidFill>
                  <a:srgbClr val="002C88"/>
                </a:solidFill>
                <a:latin typeface="+mn-lt"/>
                <a:cs typeface="Arial" panose="020B0604020202020204" pitchFamily="34" charset="0"/>
              </a:rPr>
              <a:t>Spielt ein Team infolge </a:t>
            </a:r>
            <a:r>
              <a:rPr lang="de-DE" altLang="de-DE" sz="2000" b="1" dirty="0">
                <a:solidFill>
                  <a:srgbClr val="002C88"/>
                </a:solidFill>
                <a:latin typeface="+mn-lt"/>
                <a:cs typeface="Arial" panose="020B0604020202020204" pitchFamily="34" charset="0"/>
              </a:rPr>
              <a:t>Kleiner Strafen/Bankstrafen</a:t>
            </a:r>
            <a:r>
              <a:rPr lang="de-DE" altLang="de-DE" sz="2000" dirty="0">
                <a:solidFill>
                  <a:srgbClr val="002C88"/>
                </a:solidFill>
                <a:latin typeface="+mn-lt"/>
                <a:cs typeface="Arial" panose="020B0604020202020204" pitchFamily="34" charset="0"/>
              </a:rPr>
              <a:t> in</a:t>
            </a:r>
          </a:p>
          <a:p>
            <a:pPr eaLnBrk="1" hangingPunct="1">
              <a:defRPr/>
            </a:pPr>
            <a:r>
              <a:rPr lang="de-DE" altLang="de-DE" sz="2000" b="1" dirty="0">
                <a:solidFill>
                  <a:srgbClr val="002C88"/>
                </a:solidFill>
                <a:latin typeface="+mn-lt"/>
                <a:cs typeface="Arial" panose="020B0604020202020204" pitchFamily="34" charset="0"/>
              </a:rPr>
              <a:t>Unterzahl</a:t>
            </a:r>
            <a:r>
              <a:rPr lang="de-DE" altLang="de-DE" sz="2000" dirty="0">
                <a:solidFill>
                  <a:srgbClr val="002C88"/>
                </a:solidFill>
                <a:latin typeface="+mn-lt"/>
                <a:cs typeface="Arial" panose="020B0604020202020204" pitchFamily="34" charset="0"/>
              </a:rPr>
              <a:t> und das gegnerische Team schießt ein Tor, so</a:t>
            </a:r>
          </a:p>
          <a:p>
            <a:pPr eaLnBrk="1" hangingPunct="1">
              <a:defRPr/>
            </a:pPr>
            <a:r>
              <a:rPr lang="de-DE" altLang="de-DE" sz="2000" dirty="0">
                <a:solidFill>
                  <a:srgbClr val="002C88"/>
                </a:solidFill>
                <a:latin typeface="+mn-lt"/>
                <a:cs typeface="Arial" panose="020B0604020202020204" pitchFamily="34" charset="0"/>
              </a:rPr>
              <a:t>ist die erste der laufenden Strafen zu beenden. </a:t>
            </a:r>
          </a:p>
        </p:txBody>
      </p:sp>
      <p:sp>
        <p:nvSpPr>
          <p:cNvPr id="10" name="Rectangle 2">
            <a:extLst>
              <a:ext uri="{FF2B5EF4-FFF2-40B4-BE49-F238E27FC236}">
                <a16:creationId xmlns:a16="http://schemas.microsoft.com/office/drawing/2014/main" id="{795191CB-56FA-F3E7-72D5-1DE5DE0EC9B7}"/>
              </a:ext>
            </a:extLst>
          </p:cNvPr>
          <p:cNvSpPr>
            <a:spLocks noChangeArrowheads="1"/>
          </p:cNvSpPr>
          <p:nvPr/>
        </p:nvSpPr>
        <p:spPr bwMode="auto">
          <a:xfrm>
            <a:off x="1874716" y="4005064"/>
            <a:ext cx="7278439" cy="1015663"/>
          </a:xfrm>
          <a:prstGeom prst="rect">
            <a:avLst/>
          </a:prstGeom>
          <a:noFill/>
          <a:ln>
            <a:noFill/>
          </a:ln>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defRPr/>
            </a:pPr>
            <a:r>
              <a:rPr lang="de-DE" altLang="de-DE" sz="2000" b="1" u="sng" dirty="0">
                <a:solidFill>
                  <a:srgbClr val="002C88"/>
                </a:solidFill>
                <a:latin typeface="+mn-lt"/>
                <a:cs typeface="Arial" panose="020B0604020202020204" pitchFamily="34" charset="0"/>
              </a:rPr>
              <a:t>Anmerkung:   </a:t>
            </a:r>
          </a:p>
          <a:p>
            <a:pPr eaLnBrk="1" hangingPunct="1">
              <a:defRPr/>
            </a:pPr>
            <a:r>
              <a:rPr lang="de-DE" altLang="de-DE" sz="2000" dirty="0">
                <a:solidFill>
                  <a:srgbClr val="002C88"/>
                </a:solidFill>
                <a:latin typeface="+mn-lt"/>
                <a:cs typeface="Arial" panose="020B0604020202020204" pitchFamily="34" charset="0"/>
              </a:rPr>
              <a:t>Dies gilt nicht, wenn das Tor durch einen Penalty erzielt</a:t>
            </a:r>
          </a:p>
          <a:p>
            <a:pPr eaLnBrk="1" hangingPunct="1">
              <a:defRPr/>
            </a:pPr>
            <a:r>
              <a:rPr lang="de-DE" altLang="de-DE" sz="2000" dirty="0">
                <a:solidFill>
                  <a:srgbClr val="002C88"/>
                </a:solidFill>
                <a:latin typeface="+mn-lt"/>
                <a:cs typeface="Arial" panose="020B0604020202020204" pitchFamily="34" charset="0"/>
              </a:rPr>
              <a:t>wurde. </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a:extLst>
              <a:ext uri="{FF2B5EF4-FFF2-40B4-BE49-F238E27FC236}">
                <a16:creationId xmlns:a16="http://schemas.microsoft.com/office/drawing/2014/main" id="{FC2A92B6-C53C-3423-F6A5-A0E644AE18C5}"/>
              </a:ext>
            </a:extLst>
          </p:cNvPr>
          <p:cNvSpPr txBox="1">
            <a:spLocks noChangeArrowheads="1"/>
          </p:cNvSpPr>
          <p:nvPr/>
        </p:nvSpPr>
        <p:spPr bwMode="auto">
          <a:xfrm>
            <a:off x="-87560" y="-99392"/>
            <a:ext cx="10081120" cy="1152128"/>
          </a:xfrm>
          <a:prstGeom prst="rect">
            <a:avLst/>
          </a:prstGeom>
          <a:noFill/>
          <a:ln>
            <a:noFill/>
          </a:ln>
        </p:spPr>
        <p:txBody>
          <a:bodyPr/>
          <a:lstStyle>
            <a:lvl1pPr defTabSz="342900">
              <a:spcBef>
                <a:spcPts val="750"/>
              </a:spcBef>
              <a:buClr>
                <a:schemeClr val="accent1"/>
              </a:buClr>
              <a:buSzPct val="80000"/>
              <a:buFont typeface="Wingdings 3" panose="05040102010807070707" pitchFamily="18" charset="2"/>
              <a:buChar char=""/>
              <a:defRPr sz="1300">
                <a:solidFill>
                  <a:srgbClr val="000000"/>
                </a:solidFill>
                <a:latin typeface="Calibri" panose="020F0502020204030204" pitchFamily="34" charset="0"/>
              </a:defRPr>
            </a:lvl1pPr>
            <a:lvl2pPr marL="557213" indent="-214313" defTabSz="342900">
              <a:spcBef>
                <a:spcPts val="750"/>
              </a:spcBef>
              <a:buClr>
                <a:schemeClr val="accent1"/>
              </a:buClr>
              <a:buSzPct val="80000"/>
              <a:buFont typeface="Wingdings 3" panose="05040102010807070707" pitchFamily="18" charset="2"/>
              <a:buChar char=""/>
              <a:defRPr sz="1200">
                <a:solidFill>
                  <a:srgbClr val="000000"/>
                </a:solidFill>
                <a:latin typeface="Calibri" panose="020F0502020204030204" pitchFamily="34" charset="0"/>
              </a:defRPr>
            </a:lvl2pPr>
            <a:lvl3pPr marL="857250" indent="-171450" defTabSz="342900">
              <a:spcBef>
                <a:spcPts val="750"/>
              </a:spcBef>
              <a:buClr>
                <a:schemeClr val="accent1"/>
              </a:buClr>
              <a:buSzPct val="80000"/>
              <a:buFont typeface="Wingdings 3" panose="05040102010807070707" pitchFamily="18" charset="2"/>
              <a:buChar char=""/>
              <a:defRPr sz="1000">
                <a:solidFill>
                  <a:srgbClr val="000000"/>
                </a:solidFill>
                <a:latin typeface="Calibri" panose="020F0502020204030204" pitchFamily="34" charset="0"/>
              </a:defRPr>
            </a:lvl3pPr>
            <a:lvl4pPr marL="1200150" indent="-171450" defTabSz="342900">
              <a:spcBef>
                <a:spcPts val="750"/>
              </a:spcBef>
              <a:buClr>
                <a:schemeClr val="accent1"/>
              </a:buClr>
              <a:buSzPct val="80000"/>
              <a:buFont typeface="Wingdings 3" panose="05040102010807070707" pitchFamily="18" charset="2"/>
              <a:buChar char=""/>
              <a:defRPr sz="900">
                <a:solidFill>
                  <a:srgbClr val="000000"/>
                </a:solidFill>
                <a:latin typeface="Calibri" panose="020F0502020204030204" pitchFamily="34" charset="0"/>
              </a:defRPr>
            </a:lvl4pPr>
            <a:lvl5pPr marL="1543050" indent="-171450" defTabSz="342900">
              <a:spcBef>
                <a:spcPts val="750"/>
              </a:spcBef>
              <a:buClr>
                <a:schemeClr val="accent1"/>
              </a:buClr>
              <a:buSzPct val="80000"/>
              <a:buFont typeface="Wingdings 3" panose="05040102010807070707" pitchFamily="18" charset="2"/>
              <a:buChar char=""/>
              <a:defRPr sz="900">
                <a:solidFill>
                  <a:srgbClr val="000000"/>
                </a:solidFill>
                <a:latin typeface="Calibri" panose="020F0502020204030204" pitchFamily="34" charset="0"/>
              </a:defRPr>
            </a:lvl5pPr>
            <a:lvl6pPr marL="2000250" indent="-171450" defTabSz="342900" eaLnBrk="0" fontAlgn="base" hangingPunct="0">
              <a:spcBef>
                <a:spcPts val="750"/>
              </a:spcBef>
              <a:spcAft>
                <a:spcPct val="0"/>
              </a:spcAft>
              <a:buClr>
                <a:schemeClr val="accent1"/>
              </a:buClr>
              <a:buSzPct val="80000"/>
              <a:buFont typeface="Wingdings 3" panose="05040102010807070707" pitchFamily="18" charset="2"/>
              <a:buChar char=""/>
              <a:defRPr sz="900">
                <a:solidFill>
                  <a:srgbClr val="000000"/>
                </a:solidFill>
                <a:latin typeface="Calibri" panose="020F0502020204030204" pitchFamily="34" charset="0"/>
              </a:defRPr>
            </a:lvl6pPr>
            <a:lvl7pPr marL="2457450" indent="-171450" defTabSz="342900" eaLnBrk="0" fontAlgn="base" hangingPunct="0">
              <a:spcBef>
                <a:spcPts val="750"/>
              </a:spcBef>
              <a:spcAft>
                <a:spcPct val="0"/>
              </a:spcAft>
              <a:buClr>
                <a:schemeClr val="accent1"/>
              </a:buClr>
              <a:buSzPct val="80000"/>
              <a:buFont typeface="Wingdings 3" panose="05040102010807070707" pitchFamily="18" charset="2"/>
              <a:buChar char=""/>
              <a:defRPr sz="900">
                <a:solidFill>
                  <a:srgbClr val="000000"/>
                </a:solidFill>
                <a:latin typeface="Calibri" panose="020F0502020204030204" pitchFamily="34" charset="0"/>
              </a:defRPr>
            </a:lvl7pPr>
            <a:lvl8pPr marL="2914650" indent="-171450" defTabSz="342900" eaLnBrk="0" fontAlgn="base" hangingPunct="0">
              <a:spcBef>
                <a:spcPts val="750"/>
              </a:spcBef>
              <a:spcAft>
                <a:spcPct val="0"/>
              </a:spcAft>
              <a:buClr>
                <a:schemeClr val="accent1"/>
              </a:buClr>
              <a:buSzPct val="80000"/>
              <a:buFont typeface="Wingdings 3" panose="05040102010807070707" pitchFamily="18" charset="2"/>
              <a:buChar char=""/>
              <a:defRPr sz="900">
                <a:solidFill>
                  <a:srgbClr val="000000"/>
                </a:solidFill>
                <a:latin typeface="Calibri" panose="020F0502020204030204" pitchFamily="34" charset="0"/>
              </a:defRPr>
            </a:lvl8pPr>
            <a:lvl9pPr marL="3371850" indent="-171450" defTabSz="342900" eaLnBrk="0" fontAlgn="base" hangingPunct="0">
              <a:spcBef>
                <a:spcPts val="750"/>
              </a:spcBef>
              <a:spcAft>
                <a:spcPct val="0"/>
              </a:spcAft>
              <a:buClr>
                <a:schemeClr val="accent1"/>
              </a:buClr>
              <a:buSzPct val="80000"/>
              <a:buFont typeface="Wingdings 3" panose="05040102010807070707" pitchFamily="18" charset="2"/>
              <a:buChar char=""/>
              <a:defRPr sz="900">
                <a:solidFill>
                  <a:srgbClr val="000000"/>
                </a:solidFill>
                <a:latin typeface="Calibri" panose="020F0502020204030204" pitchFamily="34" charset="0"/>
              </a:defRPr>
            </a:lvl9pPr>
          </a:lstStyle>
          <a:p>
            <a:pPr algn="ctr" eaLnBrk="1" hangingPunct="1">
              <a:lnSpc>
                <a:spcPct val="200000"/>
              </a:lnSpc>
              <a:spcBef>
                <a:spcPct val="0"/>
              </a:spcBef>
              <a:buClrTx/>
              <a:buSzTx/>
              <a:buFontTx/>
              <a:buNone/>
              <a:defRPr/>
            </a:pPr>
            <a:r>
              <a:rPr lang="de-DE" altLang="de-DE" sz="3400" b="1" dirty="0">
                <a:solidFill>
                  <a:srgbClr val="CD9730"/>
                </a:solidFill>
                <a:latin typeface="+mj-lt"/>
              </a:rPr>
              <a:t>Eintragungen während des Spieles</a:t>
            </a:r>
          </a:p>
        </p:txBody>
      </p:sp>
      <p:sp>
        <p:nvSpPr>
          <p:cNvPr id="5" name="Textfeld 4">
            <a:extLst>
              <a:ext uri="{FF2B5EF4-FFF2-40B4-BE49-F238E27FC236}">
                <a16:creationId xmlns:a16="http://schemas.microsoft.com/office/drawing/2014/main" id="{02C6D578-428A-68AC-E43C-DBF5E53B7D4E}"/>
              </a:ext>
            </a:extLst>
          </p:cNvPr>
          <p:cNvSpPr txBox="1">
            <a:spLocks noChangeArrowheads="1"/>
          </p:cNvSpPr>
          <p:nvPr/>
        </p:nvSpPr>
        <p:spPr bwMode="auto">
          <a:xfrm>
            <a:off x="2072680" y="1269921"/>
            <a:ext cx="5760640" cy="769441"/>
          </a:xfrm>
          <a:prstGeom prst="rect">
            <a:avLst/>
          </a:prstGeom>
          <a:noFill/>
          <a:ln>
            <a:noFill/>
          </a:ln>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a:defRPr/>
            </a:pPr>
            <a:r>
              <a:rPr lang="de-DE" altLang="de-DE" sz="2200" b="1" dirty="0">
                <a:solidFill>
                  <a:srgbClr val="002C88"/>
                </a:solidFill>
                <a:latin typeface="+mn-lt"/>
                <a:cs typeface="Arial" panose="020B0604020202020204" pitchFamily="34" charset="0"/>
              </a:rPr>
              <a:t>Eintragung von Strafen im klassischen Spielbericht</a:t>
            </a:r>
          </a:p>
        </p:txBody>
      </p:sp>
      <p:sp>
        <p:nvSpPr>
          <p:cNvPr id="61444" name="Rectangle 2">
            <a:extLst>
              <a:ext uri="{FF2B5EF4-FFF2-40B4-BE49-F238E27FC236}">
                <a16:creationId xmlns:a16="http://schemas.microsoft.com/office/drawing/2014/main" id="{AE3FB724-D5D3-EF9A-26B9-155A158E0823}"/>
              </a:ext>
            </a:extLst>
          </p:cNvPr>
          <p:cNvSpPr>
            <a:spLocks noChangeArrowheads="1"/>
          </p:cNvSpPr>
          <p:nvPr/>
        </p:nvSpPr>
        <p:spPr bwMode="auto">
          <a:xfrm>
            <a:off x="1484227" y="1916378"/>
            <a:ext cx="4881914" cy="400110"/>
          </a:xfrm>
          <a:prstGeom prst="rect">
            <a:avLst/>
          </a:prstGeom>
          <a:noFill/>
          <a:ln>
            <a:noFill/>
          </a:ln>
        </p:spPr>
        <p:txBody>
          <a:bodyPr wrap="none">
            <a:spAutoFit/>
          </a:bodyPr>
          <a:lstStyle>
            <a:lvl1pPr marL="342900" indent="-3429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indent="0" eaLnBrk="1" hangingPunct="1">
              <a:defRPr/>
            </a:pPr>
            <a:r>
              <a:rPr lang="de-DE" altLang="de-DE" sz="2000" u="sng" dirty="0">
                <a:solidFill>
                  <a:srgbClr val="002C88"/>
                </a:solidFill>
                <a:latin typeface="+mn-lt"/>
              </a:rPr>
              <a:t>Große Strafe (5 Minuten) im Seniorenbereich</a:t>
            </a:r>
          </a:p>
        </p:txBody>
      </p:sp>
      <p:sp>
        <p:nvSpPr>
          <p:cNvPr id="2" name="Textfeld 1">
            <a:extLst>
              <a:ext uri="{FF2B5EF4-FFF2-40B4-BE49-F238E27FC236}">
                <a16:creationId xmlns:a16="http://schemas.microsoft.com/office/drawing/2014/main" id="{5F08E22B-8AEF-0C5C-8848-B68CF2BAD0D9}"/>
              </a:ext>
            </a:extLst>
          </p:cNvPr>
          <p:cNvSpPr txBox="1">
            <a:spLocks noChangeArrowheads="1"/>
          </p:cNvSpPr>
          <p:nvPr/>
        </p:nvSpPr>
        <p:spPr bwMode="auto">
          <a:xfrm>
            <a:off x="1501775" y="2420888"/>
            <a:ext cx="7488238" cy="1631216"/>
          </a:xfrm>
          <a:prstGeom prst="rect">
            <a:avLst/>
          </a:prstGeom>
          <a:noFill/>
          <a:ln>
            <a:noFill/>
          </a:ln>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defRPr/>
            </a:pPr>
            <a:r>
              <a:rPr lang="de-DE" altLang="de-DE" sz="2000" dirty="0">
                <a:solidFill>
                  <a:srgbClr val="002C88"/>
                </a:solidFill>
                <a:latin typeface="+mn-lt"/>
                <a:cs typeface="Arial" panose="020B0604020202020204" pitchFamily="34" charset="0"/>
              </a:rPr>
              <a:t>Eine Große Strafe wird gegen jeden Spieler verhängt, der ein</a:t>
            </a:r>
          </a:p>
          <a:p>
            <a:pPr eaLnBrk="1" hangingPunct="1">
              <a:defRPr/>
            </a:pPr>
            <a:r>
              <a:rPr lang="de-DE" altLang="de-DE" sz="2000" dirty="0">
                <a:solidFill>
                  <a:srgbClr val="002C88"/>
                </a:solidFill>
                <a:latin typeface="+mn-lt"/>
                <a:cs typeface="Arial" panose="020B0604020202020204" pitchFamily="34" charset="0"/>
              </a:rPr>
              <a:t>Körperliches Vergehen begeht und den gefoulten Spieler rücksichtslos</a:t>
            </a:r>
          </a:p>
          <a:p>
            <a:pPr eaLnBrk="1" hangingPunct="1">
              <a:defRPr/>
            </a:pPr>
            <a:r>
              <a:rPr lang="de-DE" altLang="de-DE" sz="2000" dirty="0">
                <a:solidFill>
                  <a:srgbClr val="002C88"/>
                </a:solidFill>
                <a:latin typeface="+mn-lt"/>
                <a:cs typeface="Arial" panose="020B0604020202020204" pitchFamily="34" charset="0"/>
              </a:rPr>
              <a:t>in einer Weise gefährdet, die nach dem Ermessen des Schiedsrichters</a:t>
            </a:r>
          </a:p>
          <a:p>
            <a:pPr eaLnBrk="1" hangingPunct="1">
              <a:defRPr/>
            </a:pPr>
            <a:r>
              <a:rPr lang="de-DE" altLang="de-DE" sz="2000" dirty="0">
                <a:solidFill>
                  <a:srgbClr val="002C88"/>
                </a:solidFill>
                <a:latin typeface="+mn-lt"/>
                <a:cs typeface="Arial" panose="020B0604020202020204" pitchFamily="34" charset="0"/>
              </a:rPr>
              <a:t>durch eine Kleine oder Doppelte Kleine Strafe nicht ausrei­chend</a:t>
            </a:r>
          </a:p>
          <a:p>
            <a:pPr eaLnBrk="1" hangingPunct="1">
              <a:defRPr/>
            </a:pPr>
            <a:r>
              <a:rPr lang="de-DE" altLang="de-DE" sz="2000" dirty="0">
                <a:solidFill>
                  <a:srgbClr val="002C88"/>
                </a:solidFill>
                <a:latin typeface="+mn-lt"/>
                <a:cs typeface="Arial" panose="020B0604020202020204" pitchFamily="34" charset="0"/>
              </a:rPr>
              <a:t>sanktioniert werden kann.</a:t>
            </a:r>
          </a:p>
        </p:txBody>
      </p:sp>
      <p:graphicFrame>
        <p:nvGraphicFramePr>
          <p:cNvPr id="6" name="Object 3">
            <a:extLst>
              <a:ext uri="{FF2B5EF4-FFF2-40B4-BE49-F238E27FC236}">
                <a16:creationId xmlns:a16="http://schemas.microsoft.com/office/drawing/2014/main" id="{BC43A3DA-A1AC-18DD-D02D-AE7C2B50E2C1}"/>
              </a:ext>
            </a:extLst>
          </p:cNvPr>
          <p:cNvGraphicFramePr>
            <a:graphicFrameLocks noChangeAspect="1"/>
          </p:cNvGraphicFramePr>
          <p:nvPr>
            <p:extLst>
              <p:ext uri="{D42A27DB-BD31-4B8C-83A1-F6EECF244321}">
                <p14:modId xmlns:p14="http://schemas.microsoft.com/office/powerpoint/2010/main" val="3623107040"/>
              </p:ext>
            </p:extLst>
          </p:nvPr>
        </p:nvGraphicFramePr>
        <p:xfrm>
          <a:off x="2864768" y="4378970"/>
          <a:ext cx="3157538" cy="463550"/>
        </p:xfrm>
        <a:graphic>
          <a:graphicData uri="http://schemas.openxmlformats.org/presentationml/2006/ole">
            <mc:AlternateContent xmlns:mc="http://schemas.openxmlformats.org/markup-compatibility/2006">
              <mc:Choice xmlns:v="urn:schemas-microsoft-com:vml" Requires="v">
                <p:oleObj name="Arbeitsblatt" r:id="rId2" imgW="4597400" imgH="685800" progId="Excel.Sheet.8">
                  <p:embed/>
                </p:oleObj>
              </mc:Choice>
              <mc:Fallback>
                <p:oleObj name="Arbeitsblatt" r:id="rId2" imgW="4597400" imgH="685800" progId="Excel.Sheet.8">
                  <p:embed/>
                  <p:pic>
                    <p:nvPicPr>
                      <p:cNvPr id="6" name="Object 3">
                        <a:extLst>
                          <a:ext uri="{FF2B5EF4-FFF2-40B4-BE49-F238E27FC236}">
                            <a16:creationId xmlns:a16="http://schemas.microsoft.com/office/drawing/2014/main" id="{BC43A3DA-A1AC-18DD-D02D-AE7C2B50E2C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64768" y="4378970"/>
                        <a:ext cx="3157538" cy="46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 name="Text Box 4">
            <a:extLst>
              <a:ext uri="{FF2B5EF4-FFF2-40B4-BE49-F238E27FC236}">
                <a16:creationId xmlns:a16="http://schemas.microsoft.com/office/drawing/2014/main" id="{060ADAE4-FDEA-2C38-B680-10C7555C13FD}"/>
              </a:ext>
            </a:extLst>
          </p:cNvPr>
          <p:cNvSpPr txBox="1">
            <a:spLocks noChangeArrowheads="1"/>
          </p:cNvSpPr>
          <p:nvPr/>
        </p:nvSpPr>
        <p:spPr bwMode="auto">
          <a:xfrm>
            <a:off x="1501775" y="5169386"/>
            <a:ext cx="6719888" cy="707886"/>
          </a:xfrm>
          <a:prstGeom prst="rect">
            <a:avLst/>
          </a:prstGeom>
          <a:noFill/>
          <a:ln>
            <a:noFill/>
          </a:ln>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defRPr/>
            </a:pPr>
            <a:r>
              <a:rPr lang="de-DE" altLang="de-DE" sz="2000" dirty="0">
                <a:solidFill>
                  <a:srgbClr val="002C88"/>
                </a:solidFill>
                <a:latin typeface="+mn-lt"/>
                <a:cs typeface="Arial" panose="020B0604020202020204" pitchFamily="34" charset="0"/>
              </a:rPr>
              <a:t>Die Strafen werden im Spielbericht mit der </a:t>
            </a:r>
            <a:r>
              <a:rPr lang="de-DE" altLang="de-DE" sz="2000" u="sng" dirty="0">
                <a:solidFill>
                  <a:srgbClr val="002C88"/>
                </a:solidFill>
                <a:latin typeface="+mn-lt"/>
                <a:cs typeface="Arial" panose="020B0604020202020204" pitchFamily="34" charset="0"/>
              </a:rPr>
              <a:t>jeweiligen</a:t>
            </a:r>
            <a:r>
              <a:rPr lang="de-DE" altLang="de-DE" sz="2000" dirty="0">
                <a:solidFill>
                  <a:srgbClr val="002C88"/>
                </a:solidFill>
                <a:latin typeface="+mn-lt"/>
                <a:cs typeface="Arial" panose="020B0604020202020204" pitchFamily="34" charset="0"/>
              </a:rPr>
              <a:t> RV-Nummer eingetragen.</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a:extLst>
              <a:ext uri="{FF2B5EF4-FFF2-40B4-BE49-F238E27FC236}">
                <a16:creationId xmlns:a16="http://schemas.microsoft.com/office/drawing/2014/main" id="{BA8E504A-B296-86BB-2761-E10F3C8F6390}"/>
              </a:ext>
            </a:extLst>
          </p:cNvPr>
          <p:cNvSpPr txBox="1">
            <a:spLocks noChangeArrowheads="1"/>
          </p:cNvSpPr>
          <p:nvPr/>
        </p:nvSpPr>
        <p:spPr bwMode="auto">
          <a:xfrm>
            <a:off x="-87560" y="-99392"/>
            <a:ext cx="10081120" cy="1224136"/>
          </a:xfrm>
          <a:prstGeom prst="rect">
            <a:avLst/>
          </a:prstGeom>
          <a:noFill/>
          <a:ln>
            <a:noFill/>
          </a:ln>
        </p:spPr>
        <p:txBody>
          <a:bodyPr/>
          <a:lstStyle>
            <a:lvl1pPr defTabSz="342900">
              <a:spcBef>
                <a:spcPts val="750"/>
              </a:spcBef>
              <a:buClr>
                <a:schemeClr val="accent1"/>
              </a:buClr>
              <a:buSzPct val="80000"/>
              <a:buFont typeface="Wingdings 3" panose="05040102010807070707" pitchFamily="18" charset="2"/>
              <a:buChar char=""/>
              <a:defRPr sz="1300">
                <a:solidFill>
                  <a:srgbClr val="000000"/>
                </a:solidFill>
                <a:latin typeface="Calibri" panose="020F0502020204030204" pitchFamily="34" charset="0"/>
              </a:defRPr>
            </a:lvl1pPr>
            <a:lvl2pPr marL="557213" indent="-214313" defTabSz="342900">
              <a:spcBef>
                <a:spcPts val="750"/>
              </a:spcBef>
              <a:buClr>
                <a:schemeClr val="accent1"/>
              </a:buClr>
              <a:buSzPct val="80000"/>
              <a:buFont typeface="Wingdings 3" panose="05040102010807070707" pitchFamily="18" charset="2"/>
              <a:buChar char=""/>
              <a:defRPr sz="1200">
                <a:solidFill>
                  <a:srgbClr val="000000"/>
                </a:solidFill>
                <a:latin typeface="Calibri" panose="020F0502020204030204" pitchFamily="34" charset="0"/>
              </a:defRPr>
            </a:lvl2pPr>
            <a:lvl3pPr marL="857250" indent="-171450" defTabSz="342900">
              <a:spcBef>
                <a:spcPts val="750"/>
              </a:spcBef>
              <a:buClr>
                <a:schemeClr val="accent1"/>
              </a:buClr>
              <a:buSzPct val="80000"/>
              <a:buFont typeface="Wingdings 3" panose="05040102010807070707" pitchFamily="18" charset="2"/>
              <a:buChar char=""/>
              <a:defRPr sz="1000">
                <a:solidFill>
                  <a:srgbClr val="000000"/>
                </a:solidFill>
                <a:latin typeface="Calibri" panose="020F0502020204030204" pitchFamily="34" charset="0"/>
              </a:defRPr>
            </a:lvl3pPr>
            <a:lvl4pPr marL="1200150" indent="-171450" defTabSz="342900">
              <a:spcBef>
                <a:spcPts val="750"/>
              </a:spcBef>
              <a:buClr>
                <a:schemeClr val="accent1"/>
              </a:buClr>
              <a:buSzPct val="80000"/>
              <a:buFont typeface="Wingdings 3" panose="05040102010807070707" pitchFamily="18" charset="2"/>
              <a:buChar char=""/>
              <a:defRPr sz="900">
                <a:solidFill>
                  <a:srgbClr val="000000"/>
                </a:solidFill>
                <a:latin typeface="Calibri" panose="020F0502020204030204" pitchFamily="34" charset="0"/>
              </a:defRPr>
            </a:lvl4pPr>
            <a:lvl5pPr marL="1543050" indent="-171450" defTabSz="342900">
              <a:spcBef>
                <a:spcPts val="750"/>
              </a:spcBef>
              <a:buClr>
                <a:schemeClr val="accent1"/>
              </a:buClr>
              <a:buSzPct val="80000"/>
              <a:buFont typeface="Wingdings 3" panose="05040102010807070707" pitchFamily="18" charset="2"/>
              <a:buChar char=""/>
              <a:defRPr sz="900">
                <a:solidFill>
                  <a:srgbClr val="000000"/>
                </a:solidFill>
                <a:latin typeface="Calibri" panose="020F0502020204030204" pitchFamily="34" charset="0"/>
              </a:defRPr>
            </a:lvl5pPr>
            <a:lvl6pPr marL="2000250" indent="-171450" defTabSz="342900" eaLnBrk="0" fontAlgn="base" hangingPunct="0">
              <a:spcBef>
                <a:spcPts val="750"/>
              </a:spcBef>
              <a:spcAft>
                <a:spcPct val="0"/>
              </a:spcAft>
              <a:buClr>
                <a:schemeClr val="accent1"/>
              </a:buClr>
              <a:buSzPct val="80000"/>
              <a:buFont typeface="Wingdings 3" panose="05040102010807070707" pitchFamily="18" charset="2"/>
              <a:buChar char=""/>
              <a:defRPr sz="900">
                <a:solidFill>
                  <a:srgbClr val="000000"/>
                </a:solidFill>
                <a:latin typeface="Calibri" panose="020F0502020204030204" pitchFamily="34" charset="0"/>
              </a:defRPr>
            </a:lvl6pPr>
            <a:lvl7pPr marL="2457450" indent="-171450" defTabSz="342900" eaLnBrk="0" fontAlgn="base" hangingPunct="0">
              <a:spcBef>
                <a:spcPts val="750"/>
              </a:spcBef>
              <a:spcAft>
                <a:spcPct val="0"/>
              </a:spcAft>
              <a:buClr>
                <a:schemeClr val="accent1"/>
              </a:buClr>
              <a:buSzPct val="80000"/>
              <a:buFont typeface="Wingdings 3" panose="05040102010807070707" pitchFamily="18" charset="2"/>
              <a:buChar char=""/>
              <a:defRPr sz="900">
                <a:solidFill>
                  <a:srgbClr val="000000"/>
                </a:solidFill>
                <a:latin typeface="Calibri" panose="020F0502020204030204" pitchFamily="34" charset="0"/>
              </a:defRPr>
            </a:lvl7pPr>
            <a:lvl8pPr marL="2914650" indent="-171450" defTabSz="342900" eaLnBrk="0" fontAlgn="base" hangingPunct="0">
              <a:spcBef>
                <a:spcPts val="750"/>
              </a:spcBef>
              <a:spcAft>
                <a:spcPct val="0"/>
              </a:spcAft>
              <a:buClr>
                <a:schemeClr val="accent1"/>
              </a:buClr>
              <a:buSzPct val="80000"/>
              <a:buFont typeface="Wingdings 3" panose="05040102010807070707" pitchFamily="18" charset="2"/>
              <a:buChar char=""/>
              <a:defRPr sz="900">
                <a:solidFill>
                  <a:srgbClr val="000000"/>
                </a:solidFill>
                <a:latin typeface="Calibri" panose="020F0502020204030204" pitchFamily="34" charset="0"/>
              </a:defRPr>
            </a:lvl8pPr>
            <a:lvl9pPr marL="3371850" indent="-171450" defTabSz="342900" eaLnBrk="0" fontAlgn="base" hangingPunct="0">
              <a:spcBef>
                <a:spcPts val="750"/>
              </a:spcBef>
              <a:spcAft>
                <a:spcPct val="0"/>
              </a:spcAft>
              <a:buClr>
                <a:schemeClr val="accent1"/>
              </a:buClr>
              <a:buSzPct val="80000"/>
              <a:buFont typeface="Wingdings 3" panose="05040102010807070707" pitchFamily="18" charset="2"/>
              <a:buChar char=""/>
              <a:defRPr sz="900">
                <a:solidFill>
                  <a:srgbClr val="000000"/>
                </a:solidFill>
                <a:latin typeface="Calibri" panose="020F0502020204030204" pitchFamily="34" charset="0"/>
              </a:defRPr>
            </a:lvl9pPr>
          </a:lstStyle>
          <a:p>
            <a:pPr algn="ctr" eaLnBrk="1" hangingPunct="1">
              <a:lnSpc>
                <a:spcPct val="200000"/>
              </a:lnSpc>
              <a:spcBef>
                <a:spcPct val="0"/>
              </a:spcBef>
              <a:buClrTx/>
              <a:buSzTx/>
              <a:buFontTx/>
              <a:buNone/>
              <a:defRPr/>
            </a:pPr>
            <a:r>
              <a:rPr lang="de-DE" altLang="de-DE" sz="3400" b="1" dirty="0">
                <a:solidFill>
                  <a:srgbClr val="CD9730"/>
                </a:solidFill>
                <a:latin typeface="+mj-lt"/>
              </a:rPr>
              <a:t>Eintragungen während des Spieles</a:t>
            </a:r>
          </a:p>
        </p:txBody>
      </p:sp>
      <p:sp>
        <p:nvSpPr>
          <p:cNvPr id="5" name="Textfeld 4">
            <a:extLst>
              <a:ext uri="{FF2B5EF4-FFF2-40B4-BE49-F238E27FC236}">
                <a16:creationId xmlns:a16="http://schemas.microsoft.com/office/drawing/2014/main" id="{A06DCAF8-6499-F547-12DA-DD7595EA080E}"/>
              </a:ext>
            </a:extLst>
          </p:cNvPr>
          <p:cNvSpPr txBox="1">
            <a:spLocks noChangeArrowheads="1"/>
          </p:cNvSpPr>
          <p:nvPr/>
        </p:nvSpPr>
        <p:spPr bwMode="auto">
          <a:xfrm>
            <a:off x="2072680" y="1269921"/>
            <a:ext cx="5760640" cy="769441"/>
          </a:xfrm>
          <a:prstGeom prst="rect">
            <a:avLst/>
          </a:prstGeom>
          <a:noFill/>
          <a:ln>
            <a:noFill/>
          </a:ln>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a:defRPr/>
            </a:pPr>
            <a:r>
              <a:rPr lang="de-DE" altLang="de-DE" sz="2200" b="1" u="sng" dirty="0">
                <a:solidFill>
                  <a:srgbClr val="002C88"/>
                </a:solidFill>
                <a:latin typeface="+mn-lt"/>
                <a:cs typeface="Arial" panose="020B0604020202020204" pitchFamily="34" charset="0"/>
              </a:rPr>
              <a:t>Eintragung von Strafen im klassischen Spielbericht</a:t>
            </a:r>
          </a:p>
        </p:txBody>
      </p:sp>
      <p:sp>
        <p:nvSpPr>
          <p:cNvPr id="62468" name="Rectangle 2">
            <a:extLst>
              <a:ext uri="{FF2B5EF4-FFF2-40B4-BE49-F238E27FC236}">
                <a16:creationId xmlns:a16="http://schemas.microsoft.com/office/drawing/2014/main" id="{43CEC315-41D9-0374-881C-04EE9AC8CA85}"/>
              </a:ext>
            </a:extLst>
          </p:cNvPr>
          <p:cNvSpPr>
            <a:spLocks noChangeArrowheads="1"/>
          </p:cNvSpPr>
          <p:nvPr/>
        </p:nvSpPr>
        <p:spPr bwMode="auto">
          <a:xfrm>
            <a:off x="1896620" y="1912766"/>
            <a:ext cx="2796791" cy="400110"/>
          </a:xfrm>
          <a:prstGeom prst="rect">
            <a:avLst/>
          </a:prstGeom>
          <a:noFill/>
          <a:ln>
            <a:noFill/>
          </a:ln>
        </p:spPr>
        <p:txBody>
          <a:bodyPr wrap="none">
            <a:spAutoFit/>
          </a:bodyPr>
          <a:lstStyle>
            <a:lvl1pPr marL="342900" indent="-3429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indent="0" eaLnBrk="1" hangingPunct="1">
              <a:defRPr/>
            </a:pPr>
            <a:r>
              <a:rPr lang="de-DE" altLang="de-DE" sz="2000" u="sng" dirty="0">
                <a:solidFill>
                  <a:srgbClr val="002C88"/>
                </a:solidFill>
                <a:latin typeface="+mn-lt"/>
              </a:rPr>
              <a:t>Große Strafe (5 Minuten)</a:t>
            </a:r>
          </a:p>
        </p:txBody>
      </p:sp>
      <p:sp>
        <p:nvSpPr>
          <p:cNvPr id="3" name="Rectangle 2">
            <a:extLst>
              <a:ext uri="{FF2B5EF4-FFF2-40B4-BE49-F238E27FC236}">
                <a16:creationId xmlns:a16="http://schemas.microsoft.com/office/drawing/2014/main" id="{256DF046-595A-9DDC-F55E-6E67E9A56809}"/>
              </a:ext>
            </a:extLst>
          </p:cNvPr>
          <p:cNvSpPr>
            <a:spLocks noChangeArrowheads="1"/>
          </p:cNvSpPr>
          <p:nvPr/>
        </p:nvSpPr>
        <p:spPr bwMode="auto">
          <a:xfrm>
            <a:off x="1896620" y="2522472"/>
            <a:ext cx="6505755" cy="707886"/>
          </a:xfrm>
          <a:prstGeom prst="rect">
            <a:avLst/>
          </a:prstGeom>
          <a:noFill/>
          <a:ln>
            <a:noFill/>
          </a:ln>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defRPr/>
            </a:pPr>
            <a:r>
              <a:rPr lang="de-DE" altLang="de-DE" sz="2000" dirty="0">
                <a:solidFill>
                  <a:srgbClr val="002C88"/>
                </a:solidFill>
                <a:latin typeface="+mn-lt"/>
                <a:cs typeface="Arial" panose="020B0604020202020204" pitchFamily="34" charset="0"/>
              </a:rPr>
              <a:t>Eine laufende </a:t>
            </a:r>
            <a:r>
              <a:rPr lang="de-DE" altLang="de-DE" sz="2000" b="1" dirty="0">
                <a:solidFill>
                  <a:srgbClr val="002C88"/>
                </a:solidFill>
                <a:latin typeface="+mn-lt"/>
                <a:cs typeface="Arial" panose="020B0604020202020204" pitchFamily="34" charset="0"/>
              </a:rPr>
              <a:t>Große Strafe</a:t>
            </a:r>
            <a:r>
              <a:rPr lang="de-DE" altLang="de-DE" sz="2000" dirty="0">
                <a:solidFill>
                  <a:srgbClr val="002C88"/>
                </a:solidFill>
                <a:latin typeface="+mn-lt"/>
                <a:cs typeface="Arial" panose="020B0604020202020204" pitchFamily="34" charset="0"/>
              </a:rPr>
              <a:t> kann durch ein Tor</a:t>
            </a:r>
            <a:r>
              <a:rPr lang="de-DE" altLang="de-DE" sz="2000" b="1" dirty="0">
                <a:solidFill>
                  <a:srgbClr val="002C88"/>
                </a:solidFill>
                <a:latin typeface="+mn-lt"/>
                <a:cs typeface="Arial" panose="020B0604020202020204" pitchFamily="34" charset="0"/>
              </a:rPr>
              <a:t> nicht </a:t>
            </a:r>
            <a:r>
              <a:rPr lang="de-DE" altLang="de-DE" sz="2000" dirty="0">
                <a:solidFill>
                  <a:srgbClr val="002C88"/>
                </a:solidFill>
                <a:latin typeface="+mn-lt"/>
                <a:cs typeface="Arial" panose="020B0604020202020204" pitchFamily="34" charset="0"/>
              </a:rPr>
              <a:t>beendet</a:t>
            </a:r>
          </a:p>
          <a:p>
            <a:pPr eaLnBrk="1" hangingPunct="1">
              <a:defRPr/>
            </a:pPr>
            <a:r>
              <a:rPr lang="de-DE" altLang="de-DE" sz="2000" dirty="0">
                <a:solidFill>
                  <a:srgbClr val="002C88"/>
                </a:solidFill>
                <a:latin typeface="+mn-lt"/>
                <a:cs typeface="Arial" panose="020B0604020202020204" pitchFamily="34" charset="0"/>
              </a:rPr>
              <a:t>werden.</a:t>
            </a:r>
          </a:p>
        </p:txBody>
      </p:sp>
      <p:sp>
        <p:nvSpPr>
          <p:cNvPr id="9" name="Rectangle 2">
            <a:extLst>
              <a:ext uri="{FF2B5EF4-FFF2-40B4-BE49-F238E27FC236}">
                <a16:creationId xmlns:a16="http://schemas.microsoft.com/office/drawing/2014/main" id="{F28151A9-D853-60A1-8CE6-6B2023563D04}"/>
              </a:ext>
            </a:extLst>
          </p:cNvPr>
          <p:cNvSpPr>
            <a:spLocks noChangeArrowheads="1"/>
          </p:cNvSpPr>
          <p:nvPr/>
        </p:nvSpPr>
        <p:spPr bwMode="auto">
          <a:xfrm>
            <a:off x="1909220" y="3501008"/>
            <a:ext cx="7520200" cy="707886"/>
          </a:xfrm>
          <a:prstGeom prst="rect">
            <a:avLst/>
          </a:prstGeom>
          <a:noFill/>
          <a:ln>
            <a:noFill/>
          </a:ln>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defRPr/>
            </a:pPr>
            <a:r>
              <a:rPr lang="de-DE" altLang="de-DE" sz="2000" b="1" dirty="0">
                <a:solidFill>
                  <a:srgbClr val="002C88"/>
                </a:solidFill>
                <a:latin typeface="+mn-lt"/>
                <a:cs typeface="Arial" panose="020B0604020202020204" pitchFamily="34" charset="0"/>
              </a:rPr>
              <a:t>Erhält ein Spieler gleichzeitig eine Große und eine kleine Strafe so ist </a:t>
            </a:r>
          </a:p>
          <a:p>
            <a:pPr eaLnBrk="1" hangingPunct="1">
              <a:defRPr/>
            </a:pPr>
            <a:r>
              <a:rPr lang="de-DE" altLang="de-DE" sz="2000" b="1" dirty="0">
                <a:solidFill>
                  <a:srgbClr val="002C88"/>
                </a:solidFill>
                <a:latin typeface="+mn-lt"/>
                <a:cs typeface="Arial" panose="020B0604020202020204" pitchFamily="34" charset="0"/>
              </a:rPr>
              <a:t>die Große Strafe zuerst zu verbüßen.</a:t>
            </a:r>
          </a:p>
        </p:txBody>
      </p:sp>
      <p:sp>
        <p:nvSpPr>
          <p:cNvPr id="10" name="Text Box 4">
            <a:extLst>
              <a:ext uri="{FF2B5EF4-FFF2-40B4-BE49-F238E27FC236}">
                <a16:creationId xmlns:a16="http://schemas.microsoft.com/office/drawing/2014/main" id="{341C7E55-6685-DD75-6505-C77B68DD4880}"/>
              </a:ext>
            </a:extLst>
          </p:cNvPr>
          <p:cNvSpPr txBox="1">
            <a:spLocks noChangeArrowheads="1"/>
          </p:cNvSpPr>
          <p:nvPr/>
        </p:nvSpPr>
        <p:spPr bwMode="auto">
          <a:xfrm>
            <a:off x="1896620" y="4579669"/>
            <a:ext cx="6872804" cy="707886"/>
          </a:xfrm>
          <a:prstGeom prst="rect">
            <a:avLst/>
          </a:prstGeom>
          <a:noFill/>
          <a:ln>
            <a:noFill/>
          </a:ln>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defRPr/>
            </a:pPr>
            <a:r>
              <a:rPr lang="de-DE" altLang="de-DE" sz="2000" b="1" dirty="0">
                <a:solidFill>
                  <a:srgbClr val="002C88"/>
                </a:solidFill>
                <a:latin typeface="+mn-lt"/>
                <a:cs typeface="Arial" panose="020B0604020202020204" pitchFamily="34" charset="0"/>
              </a:rPr>
              <a:t>Im Nachwuchsbereich des BEV sowie des DEB gibt es die Große Strafe nur in Verbindung mit einer Spieldauer-Disziplinarstrafe.</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a:extLst>
              <a:ext uri="{FF2B5EF4-FFF2-40B4-BE49-F238E27FC236}">
                <a16:creationId xmlns:a16="http://schemas.microsoft.com/office/drawing/2014/main" id="{9816D7FE-92C6-4ABF-3712-7AE844263CC5}"/>
              </a:ext>
            </a:extLst>
          </p:cNvPr>
          <p:cNvSpPr txBox="1">
            <a:spLocks noChangeArrowheads="1"/>
          </p:cNvSpPr>
          <p:nvPr/>
        </p:nvSpPr>
        <p:spPr bwMode="auto">
          <a:xfrm>
            <a:off x="-87560" y="-83828"/>
            <a:ext cx="10081119" cy="1170955"/>
          </a:xfrm>
          <a:prstGeom prst="rect">
            <a:avLst/>
          </a:prstGeom>
          <a:noFill/>
          <a:ln>
            <a:noFill/>
          </a:ln>
        </p:spPr>
        <p:txBody>
          <a:bodyPr/>
          <a:lstStyle>
            <a:lvl1pPr defTabSz="342900">
              <a:spcBef>
                <a:spcPts val="750"/>
              </a:spcBef>
              <a:buClr>
                <a:schemeClr val="accent1"/>
              </a:buClr>
              <a:buSzPct val="80000"/>
              <a:buFont typeface="Wingdings 3" panose="05040102010807070707" pitchFamily="18" charset="2"/>
              <a:buChar char=""/>
              <a:defRPr sz="1300">
                <a:solidFill>
                  <a:srgbClr val="000000"/>
                </a:solidFill>
                <a:latin typeface="Calibri" panose="020F0502020204030204" pitchFamily="34" charset="0"/>
              </a:defRPr>
            </a:lvl1pPr>
            <a:lvl2pPr marL="557213" indent="-214313" defTabSz="342900">
              <a:spcBef>
                <a:spcPts val="750"/>
              </a:spcBef>
              <a:buClr>
                <a:schemeClr val="accent1"/>
              </a:buClr>
              <a:buSzPct val="80000"/>
              <a:buFont typeface="Wingdings 3" panose="05040102010807070707" pitchFamily="18" charset="2"/>
              <a:buChar char=""/>
              <a:defRPr sz="1200">
                <a:solidFill>
                  <a:srgbClr val="000000"/>
                </a:solidFill>
                <a:latin typeface="Calibri" panose="020F0502020204030204" pitchFamily="34" charset="0"/>
              </a:defRPr>
            </a:lvl2pPr>
            <a:lvl3pPr marL="857250" indent="-171450" defTabSz="342900">
              <a:spcBef>
                <a:spcPts val="750"/>
              </a:spcBef>
              <a:buClr>
                <a:schemeClr val="accent1"/>
              </a:buClr>
              <a:buSzPct val="80000"/>
              <a:buFont typeface="Wingdings 3" panose="05040102010807070707" pitchFamily="18" charset="2"/>
              <a:buChar char=""/>
              <a:defRPr sz="1000">
                <a:solidFill>
                  <a:srgbClr val="000000"/>
                </a:solidFill>
                <a:latin typeface="Calibri" panose="020F0502020204030204" pitchFamily="34" charset="0"/>
              </a:defRPr>
            </a:lvl3pPr>
            <a:lvl4pPr marL="1200150" indent="-171450" defTabSz="342900">
              <a:spcBef>
                <a:spcPts val="750"/>
              </a:spcBef>
              <a:buClr>
                <a:schemeClr val="accent1"/>
              </a:buClr>
              <a:buSzPct val="80000"/>
              <a:buFont typeface="Wingdings 3" panose="05040102010807070707" pitchFamily="18" charset="2"/>
              <a:buChar char=""/>
              <a:defRPr sz="900">
                <a:solidFill>
                  <a:srgbClr val="000000"/>
                </a:solidFill>
                <a:latin typeface="Calibri" panose="020F0502020204030204" pitchFamily="34" charset="0"/>
              </a:defRPr>
            </a:lvl4pPr>
            <a:lvl5pPr marL="1543050" indent="-171450" defTabSz="342900">
              <a:spcBef>
                <a:spcPts val="750"/>
              </a:spcBef>
              <a:buClr>
                <a:schemeClr val="accent1"/>
              </a:buClr>
              <a:buSzPct val="80000"/>
              <a:buFont typeface="Wingdings 3" panose="05040102010807070707" pitchFamily="18" charset="2"/>
              <a:buChar char=""/>
              <a:defRPr sz="900">
                <a:solidFill>
                  <a:srgbClr val="000000"/>
                </a:solidFill>
                <a:latin typeface="Calibri" panose="020F0502020204030204" pitchFamily="34" charset="0"/>
              </a:defRPr>
            </a:lvl5pPr>
            <a:lvl6pPr marL="2000250" indent="-171450" defTabSz="342900" eaLnBrk="0" fontAlgn="base" hangingPunct="0">
              <a:spcBef>
                <a:spcPts val="750"/>
              </a:spcBef>
              <a:spcAft>
                <a:spcPct val="0"/>
              </a:spcAft>
              <a:buClr>
                <a:schemeClr val="accent1"/>
              </a:buClr>
              <a:buSzPct val="80000"/>
              <a:buFont typeface="Wingdings 3" panose="05040102010807070707" pitchFamily="18" charset="2"/>
              <a:buChar char=""/>
              <a:defRPr sz="900">
                <a:solidFill>
                  <a:srgbClr val="000000"/>
                </a:solidFill>
                <a:latin typeface="Calibri" panose="020F0502020204030204" pitchFamily="34" charset="0"/>
              </a:defRPr>
            </a:lvl6pPr>
            <a:lvl7pPr marL="2457450" indent="-171450" defTabSz="342900" eaLnBrk="0" fontAlgn="base" hangingPunct="0">
              <a:spcBef>
                <a:spcPts val="750"/>
              </a:spcBef>
              <a:spcAft>
                <a:spcPct val="0"/>
              </a:spcAft>
              <a:buClr>
                <a:schemeClr val="accent1"/>
              </a:buClr>
              <a:buSzPct val="80000"/>
              <a:buFont typeface="Wingdings 3" panose="05040102010807070707" pitchFamily="18" charset="2"/>
              <a:buChar char=""/>
              <a:defRPr sz="900">
                <a:solidFill>
                  <a:srgbClr val="000000"/>
                </a:solidFill>
                <a:latin typeface="Calibri" panose="020F0502020204030204" pitchFamily="34" charset="0"/>
              </a:defRPr>
            </a:lvl7pPr>
            <a:lvl8pPr marL="2914650" indent="-171450" defTabSz="342900" eaLnBrk="0" fontAlgn="base" hangingPunct="0">
              <a:spcBef>
                <a:spcPts val="750"/>
              </a:spcBef>
              <a:spcAft>
                <a:spcPct val="0"/>
              </a:spcAft>
              <a:buClr>
                <a:schemeClr val="accent1"/>
              </a:buClr>
              <a:buSzPct val="80000"/>
              <a:buFont typeface="Wingdings 3" panose="05040102010807070707" pitchFamily="18" charset="2"/>
              <a:buChar char=""/>
              <a:defRPr sz="900">
                <a:solidFill>
                  <a:srgbClr val="000000"/>
                </a:solidFill>
                <a:latin typeface="Calibri" panose="020F0502020204030204" pitchFamily="34" charset="0"/>
              </a:defRPr>
            </a:lvl8pPr>
            <a:lvl9pPr marL="3371850" indent="-171450" defTabSz="342900" eaLnBrk="0" fontAlgn="base" hangingPunct="0">
              <a:spcBef>
                <a:spcPts val="750"/>
              </a:spcBef>
              <a:spcAft>
                <a:spcPct val="0"/>
              </a:spcAft>
              <a:buClr>
                <a:schemeClr val="accent1"/>
              </a:buClr>
              <a:buSzPct val="80000"/>
              <a:buFont typeface="Wingdings 3" panose="05040102010807070707" pitchFamily="18" charset="2"/>
              <a:buChar char=""/>
              <a:defRPr sz="900">
                <a:solidFill>
                  <a:srgbClr val="000000"/>
                </a:solidFill>
                <a:latin typeface="Calibri" panose="020F0502020204030204" pitchFamily="34" charset="0"/>
              </a:defRPr>
            </a:lvl9pPr>
          </a:lstStyle>
          <a:p>
            <a:pPr algn="ctr" eaLnBrk="1" hangingPunct="1">
              <a:lnSpc>
                <a:spcPct val="200000"/>
              </a:lnSpc>
              <a:spcBef>
                <a:spcPct val="0"/>
              </a:spcBef>
              <a:buClrTx/>
              <a:buSzTx/>
              <a:buFontTx/>
              <a:buNone/>
              <a:defRPr/>
            </a:pPr>
            <a:r>
              <a:rPr lang="de-DE" altLang="de-DE" sz="3400" b="1" dirty="0">
                <a:solidFill>
                  <a:srgbClr val="CD9730"/>
                </a:solidFill>
                <a:latin typeface="+mj-lt"/>
              </a:rPr>
              <a:t>Eintragungen während des Spieles</a:t>
            </a:r>
          </a:p>
        </p:txBody>
      </p:sp>
      <p:sp>
        <p:nvSpPr>
          <p:cNvPr id="5" name="Textfeld 4">
            <a:extLst>
              <a:ext uri="{FF2B5EF4-FFF2-40B4-BE49-F238E27FC236}">
                <a16:creationId xmlns:a16="http://schemas.microsoft.com/office/drawing/2014/main" id="{2B852DFC-2938-966E-B174-FE00EA081FB8}"/>
              </a:ext>
            </a:extLst>
          </p:cNvPr>
          <p:cNvSpPr txBox="1">
            <a:spLocks noChangeArrowheads="1"/>
          </p:cNvSpPr>
          <p:nvPr/>
        </p:nvSpPr>
        <p:spPr bwMode="auto">
          <a:xfrm>
            <a:off x="2144688" y="1269921"/>
            <a:ext cx="5760640" cy="769441"/>
          </a:xfrm>
          <a:prstGeom prst="rect">
            <a:avLst/>
          </a:prstGeom>
          <a:noFill/>
          <a:ln>
            <a:noFill/>
          </a:ln>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a:defRPr/>
            </a:pPr>
            <a:r>
              <a:rPr lang="de-DE" altLang="de-DE" sz="2200" b="1" dirty="0">
                <a:solidFill>
                  <a:srgbClr val="002C88"/>
                </a:solidFill>
                <a:latin typeface="+mn-lt"/>
                <a:cs typeface="Arial" panose="020B0604020202020204" pitchFamily="34" charset="0"/>
              </a:rPr>
              <a:t>Eintragung von Strafen im klassischen Spielbericht</a:t>
            </a:r>
          </a:p>
        </p:txBody>
      </p:sp>
      <p:sp>
        <p:nvSpPr>
          <p:cNvPr id="63492" name="Rectangle 2">
            <a:extLst>
              <a:ext uri="{FF2B5EF4-FFF2-40B4-BE49-F238E27FC236}">
                <a16:creationId xmlns:a16="http://schemas.microsoft.com/office/drawing/2014/main" id="{86EF31E0-3C39-77E5-54E7-34D0325C0E84}"/>
              </a:ext>
            </a:extLst>
          </p:cNvPr>
          <p:cNvSpPr>
            <a:spLocks noChangeArrowheads="1"/>
          </p:cNvSpPr>
          <p:nvPr/>
        </p:nvSpPr>
        <p:spPr bwMode="auto">
          <a:xfrm>
            <a:off x="1879689" y="1907421"/>
            <a:ext cx="3275512" cy="400110"/>
          </a:xfrm>
          <a:prstGeom prst="rect">
            <a:avLst/>
          </a:prstGeom>
          <a:noFill/>
          <a:ln>
            <a:noFill/>
          </a:ln>
        </p:spPr>
        <p:txBody>
          <a:bodyPr wrap="none">
            <a:spAutoFit/>
          </a:bodyPr>
          <a:lstStyle>
            <a:lvl1pPr marL="342900" indent="-3429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indent="0" eaLnBrk="1" hangingPunct="1">
              <a:defRPr/>
            </a:pPr>
            <a:r>
              <a:rPr lang="de-DE" altLang="de-DE" sz="2000" u="sng" dirty="0">
                <a:solidFill>
                  <a:srgbClr val="002C88"/>
                </a:solidFill>
                <a:latin typeface="+mn-lt"/>
              </a:rPr>
              <a:t>Disziplinarstrafe (10 Minuten)</a:t>
            </a:r>
          </a:p>
        </p:txBody>
      </p:sp>
      <p:sp>
        <p:nvSpPr>
          <p:cNvPr id="3" name="Textfeld 2">
            <a:extLst>
              <a:ext uri="{FF2B5EF4-FFF2-40B4-BE49-F238E27FC236}">
                <a16:creationId xmlns:a16="http://schemas.microsoft.com/office/drawing/2014/main" id="{0FA92A1F-76FC-3B42-764F-C7A57B2C55B9}"/>
              </a:ext>
            </a:extLst>
          </p:cNvPr>
          <p:cNvSpPr txBox="1">
            <a:spLocks noChangeArrowheads="1"/>
          </p:cNvSpPr>
          <p:nvPr/>
        </p:nvSpPr>
        <p:spPr bwMode="auto">
          <a:xfrm>
            <a:off x="1897063" y="2482989"/>
            <a:ext cx="7459538" cy="707886"/>
          </a:xfrm>
          <a:prstGeom prst="rect">
            <a:avLst/>
          </a:prstGeom>
          <a:noFill/>
          <a:ln>
            <a:noFill/>
          </a:ln>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defRPr/>
            </a:pPr>
            <a:r>
              <a:rPr lang="de-DE" altLang="de-DE" sz="2000" dirty="0">
                <a:solidFill>
                  <a:srgbClr val="002C88"/>
                </a:solidFill>
                <a:latin typeface="+mn-lt"/>
                <a:cs typeface="Arial" panose="020B0604020202020204" pitchFamily="34" charset="0"/>
              </a:rPr>
              <a:t>Bei der </a:t>
            </a:r>
            <a:r>
              <a:rPr lang="de-DE" altLang="de-DE" sz="2000" b="1" dirty="0">
                <a:solidFill>
                  <a:srgbClr val="002C88"/>
                </a:solidFill>
                <a:latin typeface="+mn-lt"/>
                <a:cs typeface="Arial" panose="020B0604020202020204" pitchFamily="34" charset="0"/>
              </a:rPr>
              <a:t>ersten</a:t>
            </a:r>
            <a:r>
              <a:rPr lang="de-DE" altLang="de-DE" sz="2000" dirty="0">
                <a:solidFill>
                  <a:srgbClr val="002C88"/>
                </a:solidFill>
                <a:latin typeface="+mn-lt"/>
                <a:cs typeface="Arial" panose="020B0604020202020204" pitchFamily="34" charset="0"/>
              </a:rPr>
              <a:t> </a:t>
            </a:r>
            <a:r>
              <a:rPr lang="de-DE" altLang="de-DE" sz="2000" b="1" dirty="0">
                <a:solidFill>
                  <a:srgbClr val="002C88"/>
                </a:solidFill>
                <a:latin typeface="+mn-lt"/>
                <a:cs typeface="Arial" panose="020B0604020202020204" pitchFamily="34" charset="0"/>
              </a:rPr>
              <a:t>Disziplinarstrafe</a:t>
            </a:r>
            <a:r>
              <a:rPr lang="de-DE" altLang="de-DE" sz="2000" dirty="0">
                <a:solidFill>
                  <a:srgbClr val="002C88"/>
                </a:solidFill>
                <a:latin typeface="+mn-lt"/>
                <a:cs typeface="Arial" panose="020B0604020202020204" pitchFamily="34" charset="0"/>
              </a:rPr>
              <a:t> gegen einen Spieler hat dieser das </a:t>
            </a:r>
          </a:p>
          <a:p>
            <a:pPr eaLnBrk="1" hangingPunct="1">
              <a:defRPr/>
            </a:pPr>
            <a:r>
              <a:rPr lang="de-DE" altLang="de-DE" sz="2000" dirty="0">
                <a:solidFill>
                  <a:srgbClr val="002C88"/>
                </a:solidFill>
                <a:latin typeface="+mn-lt"/>
                <a:cs typeface="Arial" panose="020B0604020202020204" pitchFamily="34" charset="0"/>
              </a:rPr>
              <a:t>Spielfeld für 10 Minuten zu verlassen. Es entsteht </a:t>
            </a:r>
            <a:r>
              <a:rPr lang="de-DE" altLang="de-DE" sz="2000" b="1" dirty="0">
                <a:solidFill>
                  <a:srgbClr val="002C88"/>
                </a:solidFill>
                <a:latin typeface="+mn-lt"/>
                <a:cs typeface="Arial" panose="020B0604020202020204" pitchFamily="34" charset="0"/>
              </a:rPr>
              <a:t>keine</a:t>
            </a:r>
            <a:r>
              <a:rPr lang="de-DE" altLang="de-DE" sz="2000" dirty="0">
                <a:solidFill>
                  <a:srgbClr val="002C88"/>
                </a:solidFill>
                <a:latin typeface="+mn-lt"/>
                <a:cs typeface="Arial" panose="020B0604020202020204" pitchFamily="34" charset="0"/>
              </a:rPr>
              <a:t> Unterzahl.</a:t>
            </a:r>
          </a:p>
        </p:txBody>
      </p:sp>
      <p:sp>
        <p:nvSpPr>
          <p:cNvPr id="9" name="Textfeld 8">
            <a:extLst>
              <a:ext uri="{FF2B5EF4-FFF2-40B4-BE49-F238E27FC236}">
                <a16:creationId xmlns:a16="http://schemas.microsoft.com/office/drawing/2014/main" id="{6D3E8BBB-4D93-5220-F3C3-0B0EFADE70CD}"/>
              </a:ext>
            </a:extLst>
          </p:cNvPr>
          <p:cNvSpPr txBox="1">
            <a:spLocks noChangeArrowheads="1"/>
          </p:cNvSpPr>
          <p:nvPr/>
        </p:nvSpPr>
        <p:spPr bwMode="auto">
          <a:xfrm>
            <a:off x="1885950" y="3333750"/>
            <a:ext cx="7315522" cy="707886"/>
          </a:xfrm>
          <a:prstGeom prst="rect">
            <a:avLst/>
          </a:prstGeom>
          <a:noFill/>
          <a:ln>
            <a:noFill/>
          </a:ln>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defRPr/>
            </a:pPr>
            <a:r>
              <a:rPr lang="de-DE" altLang="de-DE" sz="2000" b="1" dirty="0">
                <a:solidFill>
                  <a:srgbClr val="002C88"/>
                </a:solidFill>
                <a:latin typeface="+mn-lt"/>
                <a:cs typeface="Arial" panose="020B0604020202020204" pitchFamily="34" charset="0"/>
              </a:rPr>
              <a:t>Disziplinarstrafen</a:t>
            </a:r>
            <a:r>
              <a:rPr lang="de-DE" altLang="de-DE" sz="2000" dirty="0">
                <a:solidFill>
                  <a:srgbClr val="002C88"/>
                </a:solidFill>
                <a:latin typeface="+mn-lt"/>
                <a:cs typeface="Arial" panose="020B0604020202020204" pitchFamily="34" charset="0"/>
              </a:rPr>
              <a:t> </a:t>
            </a:r>
            <a:r>
              <a:rPr lang="de-DE" altLang="de-DE" sz="2000" b="1" dirty="0">
                <a:solidFill>
                  <a:srgbClr val="002C88"/>
                </a:solidFill>
                <a:latin typeface="+mn-lt"/>
                <a:cs typeface="Arial" panose="020B0604020202020204" pitchFamily="34" charset="0"/>
              </a:rPr>
              <a:t>gegen Torhüter </a:t>
            </a:r>
            <a:r>
              <a:rPr lang="de-DE" altLang="de-DE" sz="2000" dirty="0">
                <a:solidFill>
                  <a:srgbClr val="002C88"/>
                </a:solidFill>
                <a:latin typeface="+mn-lt"/>
                <a:cs typeface="Arial" panose="020B0604020202020204" pitchFamily="34" charset="0"/>
              </a:rPr>
              <a:t>werden von </a:t>
            </a:r>
            <a:r>
              <a:rPr lang="de-DE" altLang="de-DE" sz="2000" b="1" dirty="0">
                <a:solidFill>
                  <a:srgbClr val="002C88"/>
                </a:solidFill>
                <a:latin typeface="+mn-lt"/>
                <a:cs typeface="Arial" panose="020B0604020202020204" pitchFamily="34" charset="0"/>
              </a:rPr>
              <a:t>einem Spieler </a:t>
            </a:r>
          </a:p>
          <a:p>
            <a:pPr eaLnBrk="1" hangingPunct="1">
              <a:defRPr/>
            </a:pPr>
            <a:r>
              <a:rPr lang="de-DE" altLang="de-DE" sz="2000" dirty="0">
                <a:solidFill>
                  <a:srgbClr val="002C88"/>
                </a:solidFill>
                <a:latin typeface="+mn-lt"/>
                <a:cs typeface="Arial" panose="020B0604020202020204" pitchFamily="34" charset="0"/>
              </a:rPr>
              <a:t>der sich zum Zeitpunkt des Vergehens auf dem Eis befand verbüßt.</a:t>
            </a:r>
          </a:p>
        </p:txBody>
      </p:sp>
      <p:graphicFrame>
        <p:nvGraphicFramePr>
          <p:cNvPr id="10" name="Object 3">
            <a:extLst>
              <a:ext uri="{FF2B5EF4-FFF2-40B4-BE49-F238E27FC236}">
                <a16:creationId xmlns:a16="http://schemas.microsoft.com/office/drawing/2014/main" id="{45BC76FD-D4E9-D720-5416-D91DBDE95D06}"/>
              </a:ext>
            </a:extLst>
          </p:cNvPr>
          <p:cNvGraphicFramePr>
            <a:graphicFrameLocks noChangeAspect="1"/>
          </p:cNvGraphicFramePr>
          <p:nvPr>
            <p:extLst>
              <p:ext uri="{D42A27DB-BD31-4B8C-83A1-F6EECF244321}">
                <p14:modId xmlns:p14="http://schemas.microsoft.com/office/powerpoint/2010/main" val="1849050386"/>
              </p:ext>
            </p:extLst>
          </p:nvPr>
        </p:nvGraphicFramePr>
        <p:xfrm>
          <a:off x="2792760" y="4426927"/>
          <a:ext cx="3157537" cy="463550"/>
        </p:xfrm>
        <a:graphic>
          <a:graphicData uri="http://schemas.openxmlformats.org/presentationml/2006/ole">
            <mc:AlternateContent xmlns:mc="http://schemas.openxmlformats.org/markup-compatibility/2006">
              <mc:Choice xmlns:v="urn:schemas-microsoft-com:vml" Requires="v">
                <p:oleObj name="Worksheet" r:id="rId2" imgW="3898900" imgH="584200" progId="Excel.Sheet.8">
                  <p:embed/>
                </p:oleObj>
              </mc:Choice>
              <mc:Fallback>
                <p:oleObj name="Worksheet" r:id="rId2" imgW="3898900" imgH="584200" progId="Excel.Sheet.8">
                  <p:embed/>
                  <p:pic>
                    <p:nvPicPr>
                      <p:cNvPr id="10" name="Object 3">
                        <a:extLst>
                          <a:ext uri="{FF2B5EF4-FFF2-40B4-BE49-F238E27FC236}">
                            <a16:creationId xmlns:a16="http://schemas.microsoft.com/office/drawing/2014/main" id="{45BC76FD-D4E9-D720-5416-D91DBDE95D0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92760" y="4426927"/>
                        <a:ext cx="3157537" cy="46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1" name="Text Box 4">
            <a:extLst>
              <a:ext uri="{FF2B5EF4-FFF2-40B4-BE49-F238E27FC236}">
                <a16:creationId xmlns:a16="http://schemas.microsoft.com/office/drawing/2014/main" id="{5B39E8DE-307F-2935-1DD7-2C39B9AF5194}"/>
              </a:ext>
            </a:extLst>
          </p:cNvPr>
          <p:cNvSpPr txBox="1">
            <a:spLocks noChangeArrowheads="1"/>
          </p:cNvSpPr>
          <p:nvPr/>
        </p:nvSpPr>
        <p:spPr bwMode="auto">
          <a:xfrm>
            <a:off x="1988517" y="5241394"/>
            <a:ext cx="6492875" cy="707886"/>
          </a:xfrm>
          <a:prstGeom prst="rect">
            <a:avLst/>
          </a:prstGeom>
          <a:noFill/>
          <a:ln>
            <a:noFill/>
          </a:ln>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ct val="50000"/>
              </a:spcBef>
              <a:defRPr/>
            </a:pPr>
            <a:r>
              <a:rPr lang="de-DE" altLang="de-DE" sz="2000" dirty="0">
                <a:solidFill>
                  <a:srgbClr val="002C88"/>
                </a:solidFill>
                <a:latin typeface="+mn-lt"/>
                <a:cs typeface="Arial" panose="020B0604020202020204" pitchFamily="34" charset="0"/>
              </a:rPr>
              <a:t>Disziplinarstrafen werden im Spielbericht mit </a:t>
            </a:r>
            <a:r>
              <a:rPr lang="de-DE" altLang="de-DE" sz="2000" b="1" dirty="0">
                <a:solidFill>
                  <a:srgbClr val="002C88"/>
                </a:solidFill>
                <a:latin typeface="+mn-lt"/>
                <a:cs typeface="Arial" panose="020B0604020202020204" pitchFamily="34" charset="0"/>
              </a:rPr>
              <a:t>RV 5 </a:t>
            </a:r>
            <a:r>
              <a:rPr lang="de-DE" altLang="de-DE" sz="2000" dirty="0">
                <a:solidFill>
                  <a:srgbClr val="002C88"/>
                </a:solidFill>
                <a:latin typeface="+mn-lt"/>
                <a:cs typeface="Arial" panose="020B0604020202020204" pitchFamily="34" charset="0"/>
              </a:rPr>
              <a:t>eingetragen.</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a:extLst>
              <a:ext uri="{FF2B5EF4-FFF2-40B4-BE49-F238E27FC236}">
                <a16:creationId xmlns:a16="http://schemas.microsoft.com/office/drawing/2014/main" id="{85CE58C4-F27D-3B40-06AC-F200E5F181BB}"/>
              </a:ext>
            </a:extLst>
          </p:cNvPr>
          <p:cNvSpPr txBox="1">
            <a:spLocks noChangeArrowheads="1"/>
          </p:cNvSpPr>
          <p:nvPr/>
        </p:nvSpPr>
        <p:spPr bwMode="auto">
          <a:xfrm>
            <a:off x="-87560" y="-99392"/>
            <a:ext cx="10081119" cy="1152128"/>
          </a:xfrm>
          <a:prstGeom prst="rect">
            <a:avLst/>
          </a:prstGeom>
          <a:noFill/>
          <a:ln>
            <a:noFill/>
          </a:ln>
        </p:spPr>
        <p:txBody>
          <a:bodyPr/>
          <a:lstStyle>
            <a:lvl1pPr defTabSz="342900">
              <a:spcBef>
                <a:spcPts val="750"/>
              </a:spcBef>
              <a:buClr>
                <a:schemeClr val="accent1"/>
              </a:buClr>
              <a:buSzPct val="80000"/>
              <a:buFont typeface="Wingdings 3" panose="05040102010807070707" pitchFamily="18" charset="2"/>
              <a:buChar char=""/>
              <a:defRPr sz="1300">
                <a:solidFill>
                  <a:srgbClr val="000000"/>
                </a:solidFill>
                <a:latin typeface="Calibri" panose="020F0502020204030204" pitchFamily="34" charset="0"/>
              </a:defRPr>
            </a:lvl1pPr>
            <a:lvl2pPr marL="557213" indent="-214313" defTabSz="342900">
              <a:spcBef>
                <a:spcPts val="750"/>
              </a:spcBef>
              <a:buClr>
                <a:schemeClr val="accent1"/>
              </a:buClr>
              <a:buSzPct val="80000"/>
              <a:buFont typeface="Wingdings 3" panose="05040102010807070707" pitchFamily="18" charset="2"/>
              <a:buChar char=""/>
              <a:defRPr sz="1200">
                <a:solidFill>
                  <a:srgbClr val="000000"/>
                </a:solidFill>
                <a:latin typeface="Calibri" panose="020F0502020204030204" pitchFamily="34" charset="0"/>
              </a:defRPr>
            </a:lvl2pPr>
            <a:lvl3pPr marL="857250" indent="-171450" defTabSz="342900">
              <a:spcBef>
                <a:spcPts val="750"/>
              </a:spcBef>
              <a:buClr>
                <a:schemeClr val="accent1"/>
              </a:buClr>
              <a:buSzPct val="80000"/>
              <a:buFont typeface="Wingdings 3" panose="05040102010807070707" pitchFamily="18" charset="2"/>
              <a:buChar char=""/>
              <a:defRPr sz="1000">
                <a:solidFill>
                  <a:srgbClr val="000000"/>
                </a:solidFill>
                <a:latin typeface="Calibri" panose="020F0502020204030204" pitchFamily="34" charset="0"/>
              </a:defRPr>
            </a:lvl3pPr>
            <a:lvl4pPr marL="1200150" indent="-171450" defTabSz="342900">
              <a:spcBef>
                <a:spcPts val="750"/>
              </a:spcBef>
              <a:buClr>
                <a:schemeClr val="accent1"/>
              </a:buClr>
              <a:buSzPct val="80000"/>
              <a:buFont typeface="Wingdings 3" panose="05040102010807070707" pitchFamily="18" charset="2"/>
              <a:buChar char=""/>
              <a:defRPr sz="900">
                <a:solidFill>
                  <a:srgbClr val="000000"/>
                </a:solidFill>
                <a:latin typeface="Calibri" panose="020F0502020204030204" pitchFamily="34" charset="0"/>
              </a:defRPr>
            </a:lvl4pPr>
            <a:lvl5pPr marL="1543050" indent="-171450" defTabSz="342900">
              <a:spcBef>
                <a:spcPts val="750"/>
              </a:spcBef>
              <a:buClr>
                <a:schemeClr val="accent1"/>
              </a:buClr>
              <a:buSzPct val="80000"/>
              <a:buFont typeface="Wingdings 3" panose="05040102010807070707" pitchFamily="18" charset="2"/>
              <a:buChar char=""/>
              <a:defRPr sz="900">
                <a:solidFill>
                  <a:srgbClr val="000000"/>
                </a:solidFill>
                <a:latin typeface="Calibri" panose="020F0502020204030204" pitchFamily="34" charset="0"/>
              </a:defRPr>
            </a:lvl5pPr>
            <a:lvl6pPr marL="2000250" indent="-171450" defTabSz="342900" eaLnBrk="0" fontAlgn="base" hangingPunct="0">
              <a:spcBef>
                <a:spcPts val="750"/>
              </a:spcBef>
              <a:spcAft>
                <a:spcPct val="0"/>
              </a:spcAft>
              <a:buClr>
                <a:schemeClr val="accent1"/>
              </a:buClr>
              <a:buSzPct val="80000"/>
              <a:buFont typeface="Wingdings 3" panose="05040102010807070707" pitchFamily="18" charset="2"/>
              <a:buChar char=""/>
              <a:defRPr sz="900">
                <a:solidFill>
                  <a:srgbClr val="000000"/>
                </a:solidFill>
                <a:latin typeface="Calibri" panose="020F0502020204030204" pitchFamily="34" charset="0"/>
              </a:defRPr>
            </a:lvl6pPr>
            <a:lvl7pPr marL="2457450" indent="-171450" defTabSz="342900" eaLnBrk="0" fontAlgn="base" hangingPunct="0">
              <a:spcBef>
                <a:spcPts val="750"/>
              </a:spcBef>
              <a:spcAft>
                <a:spcPct val="0"/>
              </a:spcAft>
              <a:buClr>
                <a:schemeClr val="accent1"/>
              </a:buClr>
              <a:buSzPct val="80000"/>
              <a:buFont typeface="Wingdings 3" panose="05040102010807070707" pitchFamily="18" charset="2"/>
              <a:buChar char=""/>
              <a:defRPr sz="900">
                <a:solidFill>
                  <a:srgbClr val="000000"/>
                </a:solidFill>
                <a:latin typeface="Calibri" panose="020F0502020204030204" pitchFamily="34" charset="0"/>
              </a:defRPr>
            </a:lvl7pPr>
            <a:lvl8pPr marL="2914650" indent="-171450" defTabSz="342900" eaLnBrk="0" fontAlgn="base" hangingPunct="0">
              <a:spcBef>
                <a:spcPts val="750"/>
              </a:spcBef>
              <a:spcAft>
                <a:spcPct val="0"/>
              </a:spcAft>
              <a:buClr>
                <a:schemeClr val="accent1"/>
              </a:buClr>
              <a:buSzPct val="80000"/>
              <a:buFont typeface="Wingdings 3" panose="05040102010807070707" pitchFamily="18" charset="2"/>
              <a:buChar char=""/>
              <a:defRPr sz="900">
                <a:solidFill>
                  <a:srgbClr val="000000"/>
                </a:solidFill>
                <a:latin typeface="Calibri" panose="020F0502020204030204" pitchFamily="34" charset="0"/>
              </a:defRPr>
            </a:lvl8pPr>
            <a:lvl9pPr marL="3371850" indent="-171450" defTabSz="342900" eaLnBrk="0" fontAlgn="base" hangingPunct="0">
              <a:spcBef>
                <a:spcPts val="750"/>
              </a:spcBef>
              <a:spcAft>
                <a:spcPct val="0"/>
              </a:spcAft>
              <a:buClr>
                <a:schemeClr val="accent1"/>
              </a:buClr>
              <a:buSzPct val="80000"/>
              <a:buFont typeface="Wingdings 3" panose="05040102010807070707" pitchFamily="18" charset="2"/>
              <a:buChar char=""/>
              <a:defRPr sz="900">
                <a:solidFill>
                  <a:srgbClr val="000000"/>
                </a:solidFill>
                <a:latin typeface="Calibri" panose="020F0502020204030204" pitchFamily="34" charset="0"/>
              </a:defRPr>
            </a:lvl9pPr>
          </a:lstStyle>
          <a:p>
            <a:pPr algn="ctr" eaLnBrk="1" hangingPunct="1">
              <a:lnSpc>
                <a:spcPct val="200000"/>
              </a:lnSpc>
              <a:spcBef>
                <a:spcPct val="0"/>
              </a:spcBef>
              <a:buClrTx/>
              <a:buSzTx/>
              <a:buFontTx/>
              <a:buNone/>
              <a:defRPr/>
            </a:pPr>
            <a:r>
              <a:rPr lang="de-DE" altLang="de-DE" sz="3400" b="1" dirty="0">
                <a:solidFill>
                  <a:srgbClr val="CD9730"/>
                </a:solidFill>
                <a:latin typeface="+mj-lt"/>
              </a:rPr>
              <a:t>Eintragungen während des Spieles</a:t>
            </a:r>
          </a:p>
        </p:txBody>
      </p:sp>
      <p:sp>
        <p:nvSpPr>
          <p:cNvPr id="5" name="Textfeld 4">
            <a:extLst>
              <a:ext uri="{FF2B5EF4-FFF2-40B4-BE49-F238E27FC236}">
                <a16:creationId xmlns:a16="http://schemas.microsoft.com/office/drawing/2014/main" id="{10429237-2B79-D440-7202-E0A1C170458B}"/>
              </a:ext>
            </a:extLst>
          </p:cNvPr>
          <p:cNvSpPr txBox="1">
            <a:spLocks noChangeArrowheads="1"/>
          </p:cNvSpPr>
          <p:nvPr/>
        </p:nvSpPr>
        <p:spPr bwMode="auto">
          <a:xfrm>
            <a:off x="2144688" y="1269921"/>
            <a:ext cx="5760640" cy="769441"/>
          </a:xfrm>
          <a:prstGeom prst="rect">
            <a:avLst/>
          </a:prstGeom>
          <a:noFill/>
          <a:ln>
            <a:noFill/>
          </a:ln>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a:defRPr/>
            </a:pPr>
            <a:r>
              <a:rPr lang="de-DE" altLang="de-DE" sz="2200" b="1" dirty="0">
                <a:solidFill>
                  <a:srgbClr val="002C88"/>
                </a:solidFill>
                <a:latin typeface="+mn-lt"/>
                <a:cs typeface="Arial" panose="020B0604020202020204" pitchFamily="34" charset="0"/>
              </a:rPr>
              <a:t>Eintragung von Strafen im klassischen Spielbericht</a:t>
            </a:r>
          </a:p>
        </p:txBody>
      </p:sp>
      <p:sp>
        <p:nvSpPr>
          <p:cNvPr id="64516" name="Rectangle 2">
            <a:extLst>
              <a:ext uri="{FF2B5EF4-FFF2-40B4-BE49-F238E27FC236}">
                <a16:creationId xmlns:a16="http://schemas.microsoft.com/office/drawing/2014/main" id="{91979177-6C6C-747D-7AFA-954C69D5AFF1}"/>
              </a:ext>
            </a:extLst>
          </p:cNvPr>
          <p:cNvSpPr>
            <a:spLocks noChangeArrowheads="1"/>
          </p:cNvSpPr>
          <p:nvPr/>
        </p:nvSpPr>
        <p:spPr bwMode="auto">
          <a:xfrm>
            <a:off x="1917239" y="1958090"/>
            <a:ext cx="3275512" cy="400110"/>
          </a:xfrm>
          <a:prstGeom prst="rect">
            <a:avLst/>
          </a:prstGeom>
          <a:noFill/>
          <a:ln>
            <a:noFill/>
          </a:ln>
        </p:spPr>
        <p:txBody>
          <a:bodyPr wrap="none">
            <a:spAutoFit/>
          </a:bodyPr>
          <a:lstStyle>
            <a:lvl1pPr marL="342900" indent="-3429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indent="0" eaLnBrk="1" hangingPunct="1">
              <a:defRPr/>
            </a:pPr>
            <a:r>
              <a:rPr lang="de-DE" altLang="de-DE" sz="2000" u="sng" dirty="0">
                <a:solidFill>
                  <a:srgbClr val="002C88"/>
                </a:solidFill>
                <a:latin typeface="+mn-lt"/>
              </a:rPr>
              <a:t>Disziplinarstrafe (10 Minuten)</a:t>
            </a:r>
          </a:p>
        </p:txBody>
      </p:sp>
      <p:sp>
        <p:nvSpPr>
          <p:cNvPr id="64517" name="Textfeld 1">
            <a:extLst>
              <a:ext uri="{FF2B5EF4-FFF2-40B4-BE49-F238E27FC236}">
                <a16:creationId xmlns:a16="http://schemas.microsoft.com/office/drawing/2014/main" id="{13649349-85E6-1FD5-A6EC-DE8E4EFDF79F}"/>
              </a:ext>
            </a:extLst>
          </p:cNvPr>
          <p:cNvSpPr txBox="1">
            <a:spLocks noChangeArrowheads="1"/>
          </p:cNvSpPr>
          <p:nvPr/>
        </p:nvSpPr>
        <p:spPr bwMode="auto">
          <a:xfrm>
            <a:off x="1933328" y="2564904"/>
            <a:ext cx="7196136" cy="707886"/>
          </a:xfrm>
          <a:prstGeom prst="rect">
            <a:avLst/>
          </a:prstGeom>
          <a:noFill/>
          <a:ln>
            <a:noFill/>
          </a:ln>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defRPr/>
            </a:pPr>
            <a:r>
              <a:rPr lang="de-DE" altLang="de-DE" sz="2000" dirty="0">
                <a:solidFill>
                  <a:srgbClr val="002C88"/>
                </a:solidFill>
                <a:latin typeface="+mn-lt"/>
                <a:cs typeface="Arial" panose="020B0604020202020204" pitchFamily="34" charset="0"/>
              </a:rPr>
              <a:t>Für die </a:t>
            </a:r>
            <a:r>
              <a:rPr lang="de-DE" altLang="de-DE" sz="2000" b="1" dirty="0">
                <a:solidFill>
                  <a:srgbClr val="002C88"/>
                </a:solidFill>
                <a:latin typeface="+mn-lt"/>
                <a:cs typeface="Arial" panose="020B0604020202020204" pitchFamily="34" charset="0"/>
              </a:rPr>
              <a:t>zweite</a:t>
            </a:r>
            <a:r>
              <a:rPr lang="de-DE" altLang="de-DE" sz="2000" dirty="0">
                <a:solidFill>
                  <a:srgbClr val="002C88"/>
                </a:solidFill>
                <a:latin typeface="+mn-lt"/>
                <a:cs typeface="Arial" panose="020B0604020202020204" pitchFamily="34" charset="0"/>
              </a:rPr>
              <a:t> </a:t>
            </a:r>
            <a:r>
              <a:rPr lang="de-DE" altLang="de-DE" sz="2000" b="1" dirty="0">
                <a:solidFill>
                  <a:srgbClr val="002C88"/>
                </a:solidFill>
                <a:latin typeface="+mn-lt"/>
                <a:cs typeface="Arial" panose="020B0604020202020204" pitchFamily="34" charset="0"/>
              </a:rPr>
              <a:t>Disziplinarstrafe</a:t>
            </a:r>
            <a:r>
              <a:rPr lang="de-DE" altLang="de-DE" sz="2000" dirty="0">
                <a:solidFill>
                  <a:srgbClr val="002C88"/>
                </a:solidFill>
                <a:latin typeface="+mn-lt"/>
                <a:cs typeface="Arial" panose="020B0604020202020204" pitchFamily="34" charset="0"/>
              </a:rPr>
              <a:t> gegen einen Spieler im gleichen</a:t>
            </a:r>
          </a:p>
          <a:p>
            <a:pPr eaLnBrk="1" hangingPunct="1">
              <a:defRPr/>
            </a:pPr>
            <a:r>
              <a:rPr lang="de-DE" altLang="de-DE" sz="2000" dirty="0">
                <a:solidFill>
                  <a:srgbClr val="002C88"/>
                </a:solidFill>
                <a:latin typeface="+mn-lt"/>
                <a:cs typeface="Arial" panose="020B0604020202020204" pitchFamily="34" charset="0"/>
              </a:rPr>
              <a:t>Spiel, erhält dieser </a:t>
            </a:r>
            <a:r>
              <a:rPr lang="de-DE" altLang="de-DE" sz="2000" b="1" dirty="0">
                <a:solidFill>
                  <a:srgbClr val="002C88"/>
                </a:solidFill>
                <a:latin typeface="+mn-lt"/>
                <a:cs typeface="Arial" panose="020B0604020202020204" pitchFamily="34" charset="0"/>
              </a:rPr>
              <a:t>automatisch</a:t>
            </a:r>
            <a:r>
              <a:rPr lang="de-DE" altLang="de-DE" sz="2000" dirty="0">
                <a:solidFill>
                  <a:srgbClr val="002C88"/>
                </a:solidFill>
                <a:latin typeface="+mn-lt"/>
                <a:cs typeface="Arial" panose="020B0604020202020204" pitchFamily="34" charset="0"/>
              </a:rPr>
              <a:t> eine </a:t>
            </a:r>
            <a:r>
              <a:rPr lang="de-DE" altLang="de-DE" sz="2000" b="1" dirty="0">
                <a:solidFill>
                  <a:srgbClr val="002C88"/>
                </a:solidFill>
                <a:latin typeface="+mn-lt"/>
                <a:cs typeface="Arial" panose="020B0604020202020204" pitchFamily="34" charset="0"/>
              </a:rPr>
              <a:t>Spieldauer-Disziplinarstrafe</a:t>
            </a:r>
          </a:p>
        </p:txBody>
      </p:sp>
      <p:sp>
        <p:nvSpPr>
          <p:cNvPr id="6" name="Text Box 8">
            <a:extLst>
              <a:ext uri="{FF2B5EF4-FFF2-40B4-BE49-F238E27FC236}">
                <a16:creationId xmlns:a16="http://schemas.microsoft.com/office/drawing/2014/main" id="{01902071-225C-E9FB-CA5C-CC480D2580D9}"/>
              </a:ext>
            </a:extLst>
          </p:cNvPr>
          <p:cNvSpPr txBox="1">
            <a:spLocks noChangeArrowheads="1"/>
          </p:cNvSpPr>
          <p:nvPr/>
        </p:nvSpPr>
        <p:spPr bwMode="auto">
          <a:xfrm>
            <a:off x="1933328" y="3333342"/>
            <a:ext cx="7564883" cy="400110"/>
          </a:xfrm>
          <a:prstGeom prst="rect">
            <a:avLst/>
          </a:prstGeom>
          <a:noFill/>
          <a:ln>
            <a:noFill/>
          </a:ln>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ct val="50000"/>
              </a:spcBef>
              <a:defRPr/>
            </a:pPr>
            <a:r>
              <a:rPr lang="de-DE" altLang="de-DE" sz="2000" b="1" dirty="0">
                <a:solidFill>
                  <a:srgbClr val="002C88"/>
                </a:solidFill>
                <a:latin typeface="+mn-lt"/>
                <a:cs typeface="Arial" panose="020B0604020202020204" pitchFamily="34" charset="0"/>
              </a:rPr>
              <a:t>Die automatische Spieldauer-Disziplinarstrafe wird so eingetragen:</a:t>
            </a:r>
          </a:p>
        </p:txBody>
      </p:sp>
      <p:graphicFrame>
        <p:nvGraphicFramePr>
          <p:cNvPr id="7" name="Object 7">
            <a:extLst>
              <a:ext uri="{FF2B5EF4-FFF2-40B4-BE49-F238E27FC236}">
                <a16:creationId xmlns:a16="http://schemas.microsoft.com/office/drawing/2014/main" id="{8951BF88-0E5B-5C83-C039-CC67589DB413}"/>
              </a:ext>
            </a:extLst>
          </p:cNvPr>
          <p:cNvGraphicFramePr>
            <a:graphicFrameLocks noChangeAspect="1"/>
          </p:cNvGraphicFramePr>
          <p:nvPr>
            <p:extLst>
              <p:ext uri="{D42A27DB-BD31-4B8C-83A1-F6EECF244321}">
                <p14:modId xmlns:p14="http://schemas.microsoft.com/office/powerpoint/2010/main" val="4157551440"/>
              </p:ext>
            </p:extLst>
          </p:nvPr>
        </p:nvGraphicFramePr>
        <p:xfrm>
          <a:off x="2864768" y="4136886"/>
          <a:ext cx="3157537" cy="463550"/>
        </p:xfrm>
        <a:graphic>
          <a:graphicData uri="http://schemas.openxmlformats.org/presentationml/2006/ole">
            <mc:AlternateContent xmlns:mc="http://schemas.openxmlformats.org/markup-compatibility/2006">
              <mc:Choice xmlns:v="urn:schemas-microsoft-com:vml" Requires="v">
                <p:oleObj name="Worksheet" r:id="rId2" imgW="3898900" imgH="584200" progId="Excel.Sheet.8">
                  <p:embed/>
                </p:oleObj>
              </mc:Choice>
              <mc:Fallback>
                <p:oleObj name="Worksheet" r:id="rId2" imgW="3898900" imgH="584200" progId="Excel.Sheet.8">
                  <p:embed/>
                  <p:pic>
                    <p:nvPicPr>
                      <p:cNvPr id="7" name="Object 7">
                        <a:extLst>
                          <a:ext uri="{FF2B5EF4-FFF2-40B4-BE49-F238E27FC236}">
                            <a16:creationId xmlns:a16="http://schemas.microsoft.com/office/drawing/2014/main" id="{8951BF88-0E5B-5C83-C039-CC67589DB41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64768" y="4136886"/>
                        <a:ext cx="3157537" cy="46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2" name="Text Box 12">
            <a:extLst>
              <a:ext uri="{FF2B5EF4-FFF2-40B4-BE49-F238E27FC236}">
                <a16:creationId xmlns:a16="http://schemas.microsoft.com/office/drawing/2014/main" id="{DF30CE0C-DF47-8B34-22BF-8B8B25654072}"/>
              </a:ext>
            </a:extLst>
          </p:cNvPr>
          <p:cNvSpPr txBox="1">
            <a:spLocks noChangeArrowheads="1"/>
          </p:cNvSpPr>
          <p:nvPr/>
        </p:nvSpPr>
        <p:spPr bwMode="auto">
          <a:xfrm>
            <a:off x="1896315" y="4844507"/>
            <a:ext cx="7196137" cy="1169551"/>
          </a:xfrm>
          <a:prstGeom prst="rect">
            <a:avLst/>
          </a:prstGeom>
          <a:noFill/>
          <a:ln>
            <a:noFill/>
          </a:ln>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ct val="50000"/>
              </a:spcBef>
              <a:defRPr/>
            </a:pPr>
            <a:r>
              <a:rPr lang="de-DE" altLang="de-DE" sz="2000" b="1" u="sng" dirty="0">
                <a:solidFill>
                  <a:srgbClr val="002C88"/>
                </a:solidFill>
                <a:latin typeface="+mn-lt"/>
                <a:cs typeface="Arial" panose="020B0604020202020204" pitchFamily="34" charset="0"/>
              </a:rPr>
              <a:t>Anmerkung: </a:t>
            </a:r>
          </a:p>
          <a:p>
            <a:pPr eaLnBrk="1" hangingPunct="1">
              <a:spcBef>
                <a:spcPct val="50000"/>
              </a:spcBef>
              <a:defRPr/>
            </a:pPr>
            <a:r>
              <a:rPr lang="de-DE" altLang="de-DE" sz="2000" dirty="0">
                <a:solidFill>
                  <a:srgbClr val="002C88"/>
                </a:solidFill>
                <a:latin typeface="+mn-lt"/>
                <a:cs typeface="Arial" panose="020B0604020202020204" pitchFamily="34" charset="0"/>
              </a:rPr>
              <a:t>Dem Schiedsrichter ist mitzuteilen, dass eine </a:t>
            </a:r>
            <a:r>
              <a:rPr lang="de-DE" altLang="de-DE" sz="2000" b="1" dirty="0">
                <a:solidFill>
                  <a:srgbClr val="002C88"/>
                </a:solidFill>
                <a:latin typeface="+mn-lt"/>
                <a:cs typeface="Arial" panose="020B0604020202020204" pitchFamily="34" charset="0"/>
              </a:rPr>
              <a:t>zweite</a:t>
            </a:r>
            <a:r>
              <a:rPr lang="de-DE" altLang="de-DE" sz="2000" dirty="0">
                <a:solidFill>
                  <a:srgbClr val="002C88"/>
                </a:solidFill>
                <a:latin typeface="+mn-lt"/>
                <a:cs typeface="Arial" panose="020B0604020202020204" pitchFamily="34" charset="0"/>
              </a:rPr>
              <a:t> </a:t>
            </a:r>
            <a:r>
              <a:rPr lang="de-DE" altLang="de-DE" sz="2000" b="1" dirty="0">
                <a:solidFill>
                  <a:srgbClr val="002C88"/>
                </a:solidFill>
                <a:latin typeface="+mn-lt"/>
                <a:cs typeface="Arial" panose="020B0604020202020204" pitchFamily="34" charset="0"/>
              </a:rPr>
              <a:t>Disziplinarstrafe</a:t>
            </a:r>
            <a:r>
              <a:rPr lang="de-DE" altLang="de-DE" sz="2000" dirty="0">
                <a:solidFill>
                  <a:srgbClr val="002C88"/>
                </a:solidFill>
                <a:latin typeface="+mn-lt"/>
                <a:cs typeface="Arial" panose="020B0604020202020204" pitchFamily="34" charset="0"/>
              </a:rPr>
              <a:t> ausgesprochen wurde!</a:t>
            </a:r>
          </a:p>
        </p:txBody>
      </p:sp>
      <p:sp>
        <p:nvSpPr>
          <p:cNvPr id="14" name="WordArt 1034">
            <a:extLst>
              <a:ext uri="{FF2B5EF4-FFF2-40B4-BE49-F238E27FC236}">
                <a16:creationId xmlns:a16="http://schemas.microsoft.com/office/drawing/2014/main" id="{7AB7EF9C-353C-3B10-8C03-7EC0E0C6F4B8}"/>
              </a:ext>
            </a:extLst>
          </p:cNvPr>
          <p:cNvSpPr>
            <a:spLocks noChangeArrowheads="1" noChangeShapeType="1" noTextEdit="1"/>
          </p:cNvSpPr>
          <p:nvPr/>
        </p:nvSpPr>
        <p:spPr bwMode="auto">
          <a:xfrm>
            <a:off x="6824663" y="3995738"/>
            <a:ext cx="1887537" cy="476250"/>
          </a:xfrm>
          <a:prstGeom prst="rect">
            <a:avLst/>
          </a:prstGeom>
        </p:spPr>
        <p:txBody>
          <a:bodyPr wrap="none" fromWordArt="1">
            <a:prstTxWarp prst="textSlantUp">
              <a:avLst>
                <a:gd name="adj" fmla="val 32056"/>
              </a:avLst>
            </a:prstTxWarp>
          </a:bodyPr>
          <a:lstStyle/>
          <a:p>
            <a:pPr algn="ctr"/>
            <a:r>
              <a:rPr lang="de-DE" sz="2925" kern="10" dirty="0">
                <a:ln w="9525">
                  <a:solidFill>
                    <a:srgbClr val="CC99FF"/>
                  </a:solidFill>
                  <a:round/>
                  <a:headEnd/>
                  <a:tailEnd/>
                </a:ln>
                <a:gradFill rotWithShape="1">
                  <a:gsLst>
                    <a:gs pos="0">
                      <a:srgbClr val="6600CC"/>
                    </a:gs>
                    <a:gs pos="100000">
                      <a:srgbClr val="CC00CC"/>
                    </a:gs>
                  </a:gsLst>
                  <a:lin ang="5400000" scaled="1"/>
                </a:gradFill>
                <a:effectLst>
                  <a:outerShdw dist="53882" dir="2700000" algn="ctr" rotWithShape="0">
                    <a:srgbClr val="9999FF"/>
                  </a:outerShdw>
                </a:effectLst>
                <a:latin typeface="Impact" panose="020B0806030902050204" pitchFamily="34" charset="0"/>
              </a:rPr>
              <a:t>ZUSATZMELDUNG</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a:extLst>
              <a:ext uri="{FF2B5EF4-FFF2-40B4-BE49-F238E27FC236}">
                <a16:creationId xmlns:a16="http://schemas.microsoft.com/office/drawing/2014/main" id="{D37484AA-C15B-CE29-1895-293855187061}"/>
              </a:ext>
            </a:extLst>
          </p:cNvPr>
          <p:cNvSpPr txBox="1">
            <a:spLocks noChangeArrowheads="1"/>
          </p:cNvSpPr>
          <p:nvPr/>
        </p:nvSpPr>
        <p:spPr bwMode="auto">
          <a:xfrm>
            <a:off x="-87560" y="-99392"/>
            <a:ext cx="10081119" cy="1152128"/>
          </a:xfrm>
          <a:prstGeom prst="rect">
            <a:avLst/>
          </a:prstGeom>
          <a:noFill/>
          <a:ln>
            <a:noFill/>
          </a:ln>
        </p:spPr>
        <p:txBody>
          <a:bodyPr/>
          <a:lstStyle>
            <a:lvl1pPr defTabSz="342900">
              <a:spcBef>
                <a:spcPts val="750"/>
              </a:spcBef>
              <a:buClr>
                <a:schemeClr val="accent1"/>
              </a:buClr>
              <a:buSzPct val="80000"/>
              <a:buFont typeface="Wingdings 3" panose="05040102010807070707" pitchFamily="18" charset="2"/>
              <a:buChar char=""/>
              <a:defRPr sz="1300">
                <a:solidFill>
                  <a:srgbClr val="000000"/>
                </a:solidFill>
                <a:latin typeface="Calibri" panose="020F0502020204030204" pitchFamily="34" charset="0"/>
              </a:defRPr>
            </a:lvl1pPr>
            <a:lvl2pPr marL="557213" indent="-214313" defTabSz="342900">
              <a:spcBef>
                <a:spcPts val="750"/>
              </a:spcBef>
              <a:buClr>
                <a:schemeClr val="accent1"/>
              </a:buClr>
              <a:buSzPct val="80000"/>
              <a:buFont typeface="Wingdings 3" panose="05040102010807070707" pitchFamily="18" charset="2"/>
              <a:buChar char=""/>
              <a:defRPr sz="1200">
                <a:solidFill>
                  <a:srgbClr val="000000"/>
                </a:solidFill>
                <a:latin typeface="Calibri" panose="020F0502020204030204" pitchFamily="34" charset="0"/>
              </a:defRPr>
            </a:lvl2pPr>
            <a:lvl3pPr marL="857250" indent="-171450" defTabSz="342900">
              <a:spcBef>
                <a:spcPts val="750"/>
              </a:spcBef>
              <a:buClr>
                <a:schemeClr val="accent1"/>
              </a:buClr>
              <a:buSzPct val="80000"/>
              <a:buFont typeface="Wingdings 3" panose="05040102010807070707" pitchFamily="18" charset="2"/>
              <a:buChar char=""/>
              <a:defRPr sz="1000">
                <a:solidFill>
                  <a:srgbClr val="000000"/>
                </a:solidFill>
                <a:latin typeface="Calibri" panose="020F0502020204030204" pitchFamily="34" charset="0"/>
              </a:defRPr>
            </a:lvl3pPr>
            <a:lvl4pPr marL="1200150" indent="-171450" defTabSz="342900">
              <a:spcBef>
                <a:spcPts val="750"/>
              </a:spcBef>
              <a:buClr>
                <a:schemeClr val="accent1"/>
              </a:buClr>
              <a:buSzPct val="80000"/>
              <a:buFont typeface="Wingdings 3" panose="05040102010807070707" pitchFamily="18" charset="2"/>
              <a:buChar char=""/>
              <a:defRPr sz="900">
                <a:solidFill>
                  <a:srgbClr val="000000"/>
                </a:solidFill>
                <a:latin typeface="Calibri" panose="020F0502020204030204" pitchFamily="34" charset="0"/>
              </a:defRPr>
            </a:lvl4pPr>
            <a:lvl5pPr marL="1543050" indent="-171450" defTabSz="342900">
              <a:spcBef>
                <a:spcPts val="750"/>
              </a:spcBef>
              <a:buClr>
                <a:schemeClr val="accent1"/>
              </a:buClr>
              <a:buSzPct val="80000"/>
              <a:buFont typeface="Wingdings 3" panose="05040102010807070707" pitchFamily="18" charset="2"/>
              <a:buChar char=""/>
              <a:defRPr sz="900">
                <a:solidFill>
                  <a:srgbClr val="000000"/>
                </a:solidFill>
                <a:latin typeface="Calibri" panose="020F0502020204030204" pitchFamily="34" charset="0"/>
              </a:defRPr>
            </a:lvl5pPr>
            <a:lvl6pPr marL="2000250" indent="-171450" defTabSz="342900" eaLnBrk="0" fontAlgn="base" hangingPunct="0">
              <a:spcBef>
                <a:spcPts val="750"/>
              </a:spcBef>
              <a:spcAft>
                <a:spcPct val="0"/>
              </a:spcAft>
              <a:buClr>
                <a:schemeClr val="accent1"/>
              </a:buClr>
              <a:buSzPct val="80000"/>
              <a:buFont typeface="Wingdings 3" panose="05040102010807070707" pitchFamily="18" charset="2"/>
              <a:buChar char=""/>
              <a:defRPr sz="900">
                <a:solidFill>
                  <a:srgbClr val="000000"/>
                </a:solidFill>
                <a:latin typeface="Calibri" panose="020F0502020204030204" pitchFamily="34" charset="0"/>
              </a:defRPr>
            </a:lvl6pPr>
            <a:lvl7pPr marL="2457450" indent="-171450" defTabSz="342900" eaLnBrk="0" fontAlgn="base" hangingPunct="0">
              <a:spcBef>
                <a:spcPts val="750"/>
              </a:spcBef>
              <a:spcAft>
                <a:spcPct val="0"/>
              </a:spcAft>
              <a:buClr>
                <a:schemeClr val="accent1"/>
              </a:buClr>
              <a:buSzPct val="80000"/>
              <a:buFont typeface="Wingdings 3" panose="05040102010807070707" pitchFamily="18" charset="2"/>
              <a:buChar char=""/>
              <a:defRPr sz="900">
                <a:solidFill>
                  <a:srgbClr val="000000"/>
                </a:solidFill>
                <a:latin typeface="Calibri" panose="020F0502020204030204" pitchFamily="34" charset="0"/>
              </a:defRPr>
            </a:lvl7pPr>
            <a:lvl8pPr marL="2914650" indent="-171450" defTabSz="342900" eaLnBrk="0" fontAlgn="base" hangingPunct="0">
              <a:spcBef>
                <a:spcPts val="750"/>
              </a:spcBef>
              <a:spcAft>
                <a:spcPct val="0"/>
              </a:spcAft>
              <a:buClr>
                <a:schemeClr val="accent1"/>
              </a:buClr>
              <a:buSzPct val="80000"/>
              <a:buFont typeface="Wingdings 3" panose="05040102010807070707" pitchFamily="18" charset="2"/>
              <a:buChar char=""/>
              <a:defRPr sz="900">
                <a:solidFill>
                  <a:srgbClr val="000000"/>
                </a:solidFill>
                <a:latin typeface="Calibri" panose="020F0502020204030204" pitchFamily="34" charset="0"/>
              </a:defRPr>
            </a:lvl8pPr>
            <a:lvl9pPr marL="3371850" indent="-171450" defTabSz="342900" eaLnBrk="0" fontAlgn="base" hangingPunct="0">
              <a:spcBef>
                <a:spcPts val="750"/>
              </a:spcBef>
              <a:spcAft>
                <a:spcPct val="0"/>
              </a:spcAft>
              <a:buClr>
                <a:schemeClr val="accent1"/>
              </a:buClr>
              <a:buSzPct val="80000"/>
              <a:buFont typeface="Wingdings 3" panose="05040102010807070707" pitchFamily="18" charset="2"/>
              <a:buChar char=""/>
              <a:defRPr sz="900">
                <a:solidFill>
                  <a:srgbClr val="000000"/>
                </a:solidFill>
                <a:latin typeface="Calibri" panose="020F0502020204030204" pitchFamily="34" charset="0"/>
              </a:defRPr>
            </a:lvl9pPr>
          </a:lstStyle>
          <a:p>
            <a:pPr algn="ctr" eaLnBrk="1" hangingPunct="1">
              <a:lnSpc>
                <a:spcPct val="200000"/>
              </a:lnSpc>
              <a:spcBef>
                <a:spcPct val="0"/>
              </a:spcBef>
              <a:buClrTx/>
              <a:buSzTx/>
              <a:buFontTx/>
              <a:buNone/>
              <a:defRPr/>
            </a:pPr>
            <a:r>
              <a:rPr lang="de-DE" altLang="de-DE" sz="3400" b="1" dirty="0">
                <a:solidFill>
                  <a:srgbClr val="CD9730"/>
                </a:solidFill>
                <a:latin typeface="+mj-lt"/>
              </a:rPr>
              <a:t>Eintragungen während des Spieles</a:t>
            </a:r>
          </a:p>
        </p:txBody>
      </p:sp>
      <p:sp>
        <p:nvSpPr>
          <p:cNvPr id="5" name="Textfeld 4">
            <a:extLst>
              <a:ext uri="{FF2B5EF4-FFF2-40B4-BE49-F238E27FC236}">
                <a16:creationId xmlns:a16="http://schemas.microsoft.com/office/drawing/2014/main" id="{4ACBEBE3-32A0-DA42-5D58-8EB166114AE1}"/>
              </a:ext>
            </a:extLst>
          </p:cNvPr>
          <p:cNvSpPr txBox="1">
            <a:spLocks noChangeArrowheads="1"/>
          </p:cNvSpPr>
          <p:nvPr/>
        </p:nvSpPr>
        <p:spPr bwMode="auto">
          <a:xfrm>
            <a:off x="2144688" y="1269921"/>
            <a:ext cx="5760640" cy="769441"/>
          </a:xfrm>
          <a:prstGeom prst="rect">
            <a:avLst/>
          </a:prstGeom>
          <a:noFill/>
          <a:ln>
            <a:noFill/>
          </a:ln>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a:defRPr/>
            </a:pPr>
            <a:r>
              <a:rPr lang="de-DE" altLang="de-DE" sz="2200" b="1" dirty="0">
                <a:solidFill>
                  <a:srgbClr val="002C88"/>
                </a:solidFill>
                <a:latin typeface="+mn-lt"/>
                <a:cs typeface="Arial" panose="020B0604020202020204" pitchFamily="34" charset="0"/>
              </a:rPr>
              <a:t>Eintragung von Strafen im klassischen Spielbericht</a:t>
            </a:r>
          </a:p>
        </p:txBody>
      </p:sp>
      <p:sp>
        <p:nvSpPr>
          <p:cNvPr id="65540" name="Rectangle 2">
            <a:extLst>
              <a:ext uri="{FF2B5EF4-FFF2-40B4-BE49-F238E27FC236}">
                <a16:creationId xmlns:a16="http://schemas.microsoft.com/office/drawing/2014/main" id="{A0D1A2AC-AB13-5C0F-6368-B073D0369E48}"/>
              </a:ext>
            </a:extLst>
          </p:cNvPr>
          <p:cNvSpPr>
            <a:spLocks noChangeArrowheads="1"/>
          </p:cNvSpPr>
          <p:nvPr/>
        </p:nvSpPr>
        <p:spPr bwMode="auto">
          <a:xfrm>
            <a:off x="1924621" y="1914707"/>
            <a:ext cx="4464940" cy="400110"/>
          </a:xfrm>
          <a:prstGeom prst="rect">
            <a:avLst/>
          </a:prstGeom>
          <a:noFill/>
          <a:ln>
            <a:noFill/>
          </a:ln>
        </p:spPr>
        <p:txBody>
          <a:bodyPr wrap="none">
            <a:spAutoFit/>
          </a:bodyPr>
          <a:lstStyle>
            <a:lvl1pPr marL="342900" indent="-3429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indent="0" eaLnBrk="1" hangingPunct="1">
              <a:defRPr/>
            </a:pPr>
            <a:r>
              <a:rPr lang="de-DE" altLang="de-DE" sz="2000" u="sng" dirty="0">
                <a:solidFill>
                  <a:srgbClr val="002C88"/>
                </a:solidFill>
                <a:latin typeface="+mn-lt"/>
              </a:rPr>
              <a:t>Spieldauer-Disziplinarstrafe (20 Minuten)</a:t>
            </a:r>
          </a:p>
        </p:txBody>
      </p:sp>
      <p:sp>
        <p:nvSpPr>
          <p:cNvPr id="3" name="Rectangle 1026">
            <a:extLst>
              <a:ext uri="{FF2B5EF4-FFF2-40B4-BE49-F238E27FC236}">
                <a16:creationId xmlns:a16="http://schemas.microsoft.com/office/drawing/2014/main" id="{F181196B-97DA-9DAF-E70F-419AB0E3FF06}"/>
              </a:ext>
            </a:extLst>
          </p:cNvPr>
          <p:cNvSpPr>
            <a:spLocks noChangeArrowheads="1"/>
          </p:cNvSpPr>
          <p:nvPr/>
        </p:nvSpPr>
        <p:spPr bwMode="auto">
          <a:xfrm>
            <a:off x="1924621" y="2420888"/>
            <a:ext cx="7204843" cy="707886"/>
          </a:xfrm>
          <a:prstGeom prst="rect">
            <a:avLst/>
          </a:prstGeom>
          <a:noFill/>
          <a:ln>
            <a:noFill/>
          </a:ln>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defRPr/>
            </a:pPr>
            <a:r>
              <a:rPr lang="de-DE" altLang="de-DE" sz="2000" dirty="0">
                <a:solidFill>
                  <a:srgbClr val="002C88"/>
                </a:solidFill>
                <a:latin typeface="+mn-lt"/>
                <a:cs typeface="Arial" panose="020B0604020202020204" pitchFamily="34" charset="0"/>
              </a:rPr>
              <a:t>Ein mit einer </a:t>
            </a:r>
            <a:r>
              <a:rPr lang="de-DE" altLang="de-DE" sz="2000" b="1" dirty="0">
                <a:solidFill>
                  <a:srgbClr val="002C88"/>
                </a:solidFill>
                <a:latin typeface="+mn-lt"/>
                <a:cs typeface="Arial" panose="020B0604020202020204" pitchFamily="34" charset="0"/>
              </a:rPr>
              <a:t>Spieldauer-Disziplinarstrafe</a:t>
            </a:r>
            <a:r>
              <a:rPr lang="de-DE" altLang="de-DE" sz="2000" dirty="0">
                <a:solidFill>
                  <a:srgbClr val="002C88"/>
                </a:solidFill>
                <a:latin typeface="+mn-lt"/>
                <a:cs typeface="Arial" panose="020B0604020202020204" pitchFamily="34" charset="0"/>
              </a:rPr>
              <a:t> bestrafter Spieler</a:t>
            </a:r>
          </a:p>
          <a:p>
            <a:pPr eaLnBrk="1" hangingPunct="1">
              <a:defRPr/>
            </a:pPr>
            <a:r>
              <a:rPr lang="de-DE" altLang="de-DE" sz="2000" dirty="0">
                <a:solidFill>
                  <a:srgbClr val="002C88"/>
                </a:solidFill>
                <a:latin typeface="+mn-lt"/>
                <a:cs typeface="Arial" panose="020B0604020202020204" pitchFamily="34" charset="0"/>
              </a:rPr>
              <a:t>wird für den Rest der Spielzeit in die Kabine verwiesen. </a:t>
            </a:r>
          </a:p>
        </p:txBody>
      </p:sp>
      <p:graphicFrame>
        <p:nvGraphicFramePr>
          <p:cNvPr id="9" name="Object 1029">
            <a:extLst>
              <a:ext uri="{FF2B5EF4-FFF2-40B4-BE49-F238E27FC236}">
                <a16:creationId xmlns:a16="http://schemas.microsoft.com/office/drawing/2014/main" id="{87BA4DBC-1C10-72D4-7791-E11EDE343825}"/>
              </a:ext>
            </a:extLst>
          </p:cNvPr>
          <p:cNvGraphicFramePr>
            <a:graphicFrameLocks noChangeAspect="1"/>
          </p:cNvGraphicFramePr>
          <p:nvPr>
            <p:extLst>
              <p:ext uri="{D42A27DB-BD31-4B8C-83A1-F6EECF244321}">
                <p14:modId xmlns:p14="http://schemas.microsoft.com/office/powerpoint/2010/main" val="2426870586"/>
              </p:ext>
            </p:extLst>
          </p:nvPr>
        </p:nvGraphicFramePr>
        <p:xfrm>
          <a:off x="3008784" y="3542728"/>
          <a:ext cx="3157537" cy="735012"/>
        </p:xfrm>
        <a:graphic>
          <a:graphicData uri="http://schemas.openxmlformats.org/presentationml/2006/ole">
            <mc:AlternateContent xmlns:mc="http://schemas.openxmlformats.org/markup-compatibility/2006">
              <mc:Choice xmlns:v="urn:schemas-microsoft-com:vml" Requires="v">
                <p:oleObj name="Worksheet" r:id="rId2" imgW="3898900" imgH="914400" progId="Excel.Sheet.8">
                  <p:embed/>
                </p:oleObj>
              </mc:Choice>
              <mc:Fallback>
                <p:oleObj name="Worksheet" r:id="rId2" imgW="3898900" imgH="914400" progId="Excel.Sheet.8">
                  <p:embed/>
                  <p:pic>
                    <p:nvPicPr>
                      <p:cNvPr id="9" name="Object 1029">
                        <a:extLst>
                          <a:ext uri="{FF2B5EF4-FFF2-40B4-BE49-F238E27FC236}">
                            <a16:creationId xmlns:a16="http://schemas.microsoft.com/office/drawing/2014/main" id="{87BA4DBC-1C10-72D4-7791-E11EDE34382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08784" y="3542728"/>
                        <a:ext cx="3157537" cy="735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 name="Rectangle 1030">
            <a:extLst>
              <a:ext uri="{FF2B5EF4-FFF2-40B4-BE49-F238E27FC236}">
                <a16:creationId xmlns:a16="http://schemas.microsoft.com/office/drawing/2014/main" id="{2CD44464-B80D-3EB2-E13D-5D0D3F35F56A}"/>
              </a:ext>
            </a:extLst>
          </p:cNvPr>
          <p:cNvSpPr>
            <a:spLocks noChangeArrowheads="1"/>
          </p:cNvSpPr>
          <p:nvPr/>
        </p:nvSpPr>
        <p:spPr bwMode="auto">
          <a:xfrm>
            <a:off x="1928664" y="4642068"/>
            <a:ext cx="7056784" cy="707886"/>
          </a:xfrm>
          <a:prstGeom prst="rect">
            <a:avLst/>
          </a:prstGeom>
          <a:noFill/>
          <a:ln>
            <a:noFill/>
          </a:ln>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ct val="50000"/>
              </a:spcBef>
              <a:defRPr/>
            </a:pPr>
            <a:r>
              <a:rPr lang="de-DE" altLang="de-DE" sz="2000" dirty="0">
                <a:solidFill>
                  <a:srgbClr val="002C88"/>
                </a:solidFill>
                <a:latin typeface="+mn-lt"/>
                <a:cs typeface="Arial" panose="020B0604020202020204" pitchFamily="34" charset="0"/>
              </a:rPr>
              <a:t>Die Strafen werden im Spielbericht mit der jeweiligen RV-Nummer eingetragen.</a:t>
            </a:r>
          </a:p>
        </p:txBody>
      </p:sp>
      <p:sp>
        <p:nvSpPr>
          <p:cNvPr id="13" name="WordArt 1034">
            <a:extLst>
              <a:ext uri="{FF2B5EF4-FFF2-40B4-BE49-F238E27FC236}">
                <a16:creationId xmlns:a16="http://schemas.microsoft.com/office/drawing/2014/main" id="{5CC2BFBE-A3F3-02E7-452D-671FC3564209}"/>
              </a:ext>
            </a:extLst>
          </p:cNvPr>
          <p:cNvSpPr>
            <a:spLocks noChangeArrowheads="1" noChangeShapeType="1" noTextEdit="1"/>
          </p:cNvSpPr>
          <p:nvPr/>
        </p:nvSpPr>
        <p:spPr bwMode="auto">
          <a:xfrm>
            <a:off x="6626771" y="5349954"/>
            <a:ext cx="1885950" cy="476250"/>
          </a:xfrm>
          <a:prstGeom prst="rect">
            <a:avLst/>
          </a:prstGeom>
        </p:spPr>
        <p:txBody>
          <a:bodyPr wrap="none" fromWordArt="1">
            <a:prstTxWarp prst="textSlantUp">
              <a:avLst>
                <a:gd name="adj" fmla="val 32056"/>
              </a:avLst>
            </a:prstTxWarp>
          </a:bodyPr>
          <a:lstStyle/>
          <a:p>
            <a:pPr algn="ctr"/>
            <a:r>
              <a:rPr lang="de-DE" sz="2925" kern="10" dirty="0">
                <a:ln w="9525">
                  <a:solidFill>
                    <a:srgbClr val="CC99FF"/>
                  </a:solidFill>
                  <a:round/>
                  <a:headEnd/>
                  <a:tailEnd/>
                </a:ln>
                <a:gradFill rotWithShape="1">
                  <a:gsLst>
                    <a:gs pos="0">
                      <a:srgbClr val="6600CC"/>
                    </a:gs>
                    <a:gs pos="100000">
                      <a:srgbClr val="CC00CC"/>
                    </a:gs>
                  </a:gsLst>
                  <a:lin ang="5400000" scaled="1"/>
                </a:gradFill>
                <a:effectLst>
                  <a:outerShdw dist="53882" dir="2700000" algn="ctr" rotWithShape="0">
                    <a:srgbClr val="9999FF"/>
                  </a:outerShdw>
                </a:effectLst>
                <a:latin typeface="Impact" panose="020B0806030902050204" pitchFamily="34" charset="0"/>
              </a:rPr>
              <a:t>ZUSATZMELDUNG</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a:extLst>
              <a:ext uri="{FF2B5EF4-FFF2-40B4-BE49-F238E27FC236}">
                <a16:creationId xmlns:a16="http://schemas.microsoft.com/office/drawing/2014/main" id="{488695DF-6DB4-799D-CC5C-1B0268F4C28B}"/>
              </a:ext>
            </a:extLst>
          </p:cNvPr>
          <p:cNvSpPr txBox="1">
            <a:spLocks noChangeArrowheads="1"/>
          </p:cNvSpPr>
          <p:nvPr/>
        </p:nvSpPr>
        <p:spPr bwMode="auto">
          <a:xfrm>
            <a:off x="-87560" y="-90850"/>
            <a:ext cx="10081119" cy="1197337"/>
          </a:xfrm>
          <a:prstGeom prst="rect">
            <a:avLst/>
          </a:prstGeom>
          <a:noFill/>
          <a:ln>
            <a:noFill/>
          </a:ln>
        </p:spPr>
        <p:txBody>
          <a:bodyPr/>
          <a:lstStyle>
            <a:lvl1pPr defTabSz="342900">
              <a:spcBef>
                <a:spcPts val="750"/>
              </a:spcBef>
              <a:buClr>
                <a:schemeClr val="accent1"/>
              </a:buClr>
              <a:buSzPct val="80000"/>
              <a:buFont typeface="Wingdings 3" panose="05040102010807070707" pitchFamily="18" charset="2"/>
              <a:buChar char=""/>
              <a:defRPr sz="1300">
                <a:solidFill>
                  <a:srgbClr val="000000"/>
                </a:solidFill>
                <a:latin typeface="Calibri" panose="020F0502020204030204" pitchFamily="34" charset="0"/>
              </a:defRPr>
            </a:lvl1pPr>
            <a:lvl2pPr marL="557213" indent="-214313" defTabSz="342900">
              <a:spcBef>
                <a:spcPts val="750"/>
              </a:spcBef>
              <a:buClr>
                <a:schemeClr val="accent1"/>
              </a:buClr>
              <a:buSzPct val="80000"/>
              <a:buFont typeface="Wingdings 3" panose="05040102010807070707" pitchFamily="18" charset="2"/>
              <a:buChar char=""/>
              <a:defRPr sz="1200">
                <a:solidFill>
                  <a:srgbClr val="000000"/>
                </a:solidFill>
                <a:latin typeface="Calibri" panose="020F0502020204030204" pitchFamily="34" charset="0"/>
              </a:defRPr>
            </a:lvl2pPr>
            <a:lvl3pPr marL="857250" indent="-171450" defTabSz="342900">
              <a:spcBef>
                <a:spcPts val="750"/>
              </a:spcBef>
              <a:buClr>
                <a:schemeClr val="accent1"/>
              </a:buClr>
              <a:buSzPct val="80000"/>
              <a:buFont typeface="Wingdings 3" panose="05040102010807070707" pitchFamily="18" charset="2"/>
              <a:buChar char=""/>
              <a:defRPr sz="1000">
                <a:solidFill>
                  <a:srgbClr val="000000"/>
                </a:solidFill>
                <a:latin typeface="Calibri" panose="020F0502020204030204" pitchFamily="34" charset="0"/>
              </a:defRPr>
            </a:lvl3pPr>
            <a:lvl4pPr marL="1200150" indent="-171450" defTabSz="342900">
              <a:spcBef>
                <a:spcPts val="750"/>
              </a:spcBef>
              <a:buClr>
                <a:schemeClr val="accent1"/>
              </a:buClr>
              <a:buSzPct val="80000"/>
              <a:buFont typeface="Wingdings 3" panose="05040102010807070707" pitchFamily="18" charset="2"/>
              <a:buChar char=""/>
              <a:defRPr sz="900">
                <a:solidFill>
                  <a:srgbClr val="000000"/>
                </a:solidFill>
                <a:latin typeface="Calibri" panose="020F0502020204030204" pitchFamily="34" charset="0"/>
              </a:defRPr>
            </a:lvl4pPr>
            <a:lvl5pPr marL="1543050" indent="-171450" defTabSz="342900">
              <a:spcBef>
                <a:spcPts val="750"/>
              </a:spcBef>
              <a:buClr>
                <a:schemeClr val="accent1"/>
              </a:buClr>
              <a:buSzPct val="80000"/>
              <a:buFont typeface="Wingdings 3" panose="05040102010807070707" pitchFamily="18" charset="2"/>
              <a:buChar char=""/>
              <a:defRPr sz="900">
                <a:solidFill>
                  <a:srgbClr val="000000"/>
                </a:solidFill>
                <a:latin typeface="Calibri" panose="020F0502020204030204" pitchFamily="34" charset="0"/>
              </a:defRPr>
            </a:lvl5pPr>
            <a:lvl6pPr marL="2000250" indent="-171450" defTabSz="342900" eaLnBrk="0" fontAlgn="base" hangingPunct="0">
              <a:spcBef>
                <a:spcPts val="750"/>
              </a:spcBef>
              <a:spcAft>
                <a:spcPct val="0"/>
              </a:spcAft>
              <a:buClr>
                <a:schemeClr val="accent1"/>
              </a:buClr>
              <a:buSzPct val="80000"/>
              <a:buFont typeface="Wingdings 3" panose="05040102010807070707" pitchFamily="18" charset="2"/>
              <a:buChar char=""/>
              <a:defRPr sz="900">
                <a:solidFill>
                  <a:srgbClr val="000000"/>
                </a:solidFill>
                <a:latin typeface="Calibri" panose="020F0502020204030204" pitchFamily="34" charset="0"/>
              </a:defRPr>
            </a:lvl6pPr>
            <a:lvl7pPr marL="2457450" indent="-171450" defTabSz="342900" eaLnBrk="0" fontAlgn="base" hangingPunct="0">
              <a:spcBef>
                <a:spcPts val="750"/>
              </a:spcBef>
              <a:spcAft>
                <a:spcPct val="0"/>
              </a:spcAft>
              <a:buClr>
                <a:schemeClr val="accent1"/>
              </a:buClr>
              <a:buSzPct val="80000"/>
              <a:buFont typeface="Wingdings 3" panose="05040102010807070707" pitchFamily="18" charset="2"/>
              <a:buChar char=""/>
              <a:defRPr sz="900">
                <a:solidFill>
                  <a:srgbClr val="000000"/>
                </a:solidFill>
                <a:latin typeface="Calibri" panose="020F0502020204030204" pitchFamily="34" charset="0"/>
              </a:defRPr>
            </a:lvl7pPr>
            <a:lvl8pPr marL="2914650" indent="-171450" defTabSz="342900" eaLnBrk="0" fontAlgn="base" hangingPunct="0">
              <a:spcBef>
                <a:spcPts val="750"/>
              </a:spcBef>
              <a:spcAft>
                <a:spcPct val="0"/>
              </a:spcAft>
              <a:buClr>
                <a:schemeClr val="accent1"/>
              </a:buClr>
              <a:buSzPct val="80000"/>
              <a:buFont typeface="Wingdings 3" panose="05040102010807070707" pitchFamily="18" charset="2"/>
              <a:buChar char=""/>
              <a:defRPr sz="900">
                <a:solidFill>
                  <a:srgbClr val="000000"/>
                </a:solidFill>
                <a:latin typeface="Calibri" panose="020F0502020204030204" pitchFamily="34" charset="0"/>
              </a:defRPr>
            </a:lvl8pPr>
            <a:lvl9pPr marL="3371850" indent="-171450" defTabSz="342900" eaLnBrk="0" fontAlgn="base" hangingPunct="0">
              <a:spcBef>
                <a:spcPts val="750"/>
              </a:spcBef>
              <a:spcAft>
                <a:spcPct val="0"/>
              </a:spcAft>
              <a:buClr>
                <a:schemeClr val="accent1"/>
              </a:buClr>
              <a:buSzPct val="80000"/>
              <a:buFont typeface="Wingdings 3" panose="05040102010807070707" pitchFamily="18" charset="2"/>
              <a:buChar char=""/>
              <a:defRPr sz="900">
                <a:solidFill>
                  <a:srgbClr val="000000"/>
                </a:solidFill>
                <a:latin typeface="Calibri" panose="020F0502020204030204" pitchFamily="34" charset="0"/>
              </a:defRPr>
            </a:lvl9pPr>
          </a:lstStyle>
          <a:p>
            <a:pPr algn="ctr" eaLnBrk="1" hangingPunct="1">
              <a:lnSpc>
                <a:spcPct val="200000"/>
              </a:lnSpc>
              <a:spcBef>
                <a:spcPct val="0"/>
              </a:spcBef>
              <a:buClrTx/>
              <a:buSzTx/>
              <a:buFontTx/>
              <a:buNone/>
              <a:defRPr/>
            </a:pPr>
            <a:r>
              <a:rPr lang="de-DE" altLang="de-DE" sz="3400" b="1" dirty="0">
                <a:solidFill>
                  <a:srgbClr val="CD9730"/>
                </a:solidFill>
                <a:latin typeface="+mj-lt"/>
              </a:rPr>
              <a:t>Eintragungen während des Spieles</a:t>
            </a:r>
          </a:p>
        </p:txBody>
      </p:sp>
      <p:sp>
        <p:nvSpPr>
          <p:cNvPr id="5" name="Textfeld 4">
            <a:extLst>
              <a:ext uri="{FF2B5EF4-FFF2-40B4-BE49-F238E27FC236}">
                <a16:creationId xmlns:a16="http://schemas.microsoft.com/office/drawing/2014/main" id="{771CEA85-E84E-318F-5295-EEAB614770B6}"/>
              </a:ext>
            </a:extLst>
          </p:cNvPr>
          <p:cNvSpPr txBox="1">
            <a:spLocks noChangeArrowheads="1"/>
          </p:cNvSpPr>
          <p:nvPr/>
        </p:nvSpPr>
        <p:spPr bwMode="auto">
          <a:xfrm>
            <a:off x="2000673" y="1228690"/>
            <a:ext cx="5760640" cy="769441"/>
          </a:xfrm>
          <a:prstGeom prst="rect">
            <a:avLst/>
          </a:prstGeom>
          <a:noFill/>
          <a:ln>
            <a:noFill/>
          </a:ln>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a:defRPr/>
            </a:pPr>
            <a:r>
              <a:rPr lang="de-DE" altLang="de-DE" sz="2200" b="1" dirty="0">
                <a:solidFill>
                  <a:srgbClr val="002C88"/>
                </a:solidFill>
                <a:latin typeface="+mn-lt"/>
                <a:cs typeface="Arial" panose="020B0604020202020204" pitchFamily="34" charset="0"/>
              </a:rPr>
              <a:t>Eintragung von Strafen im klassischen Spielbericht</a:t>
            </a:r>
          </a:p>
        </p:txBody>
      </p:sp>
      <p:sp>
        <p:nvSpPr>
          <p:cNvPr id="65540" name="Rectangle 2">
            <a:extLst>
              <a:ext uri="{FF2B5EF4-FFF2-40B4-BE49-F238E27FC236}">
                <a16:creationId xmlns:a16="http://schemas.microsoft.com/office/drawing/2014/main" id="{64046989-E335-ECA5-EFA6-7666F0A460EE}"/>
              </a:ext>
            </a:extLst>
          </p:cNvPr>
          <p:cNvSpPr>
            <a:spLocks noChangeArrowheads="1"/>
          </p:cNvSpPr>
          <p:nvPr/>
        </p:nvSpPr>
        <p:spPr bwMode="auto">
          <a:xfrm>
            <a:off x="1891176" y="1901460"/>
            <a:ext cx="4464940" cy="400110"/>
          </a:xfrm>
          <a:prstGeom prst="rect">
            <a:avLst/>
          </a:prstGeom>
          <a:noFill/>
          <a:ln>
            <a:noFill/>
          </a:ln>
        </p:spPr>
        <p:txBody>
          <a:bodyPr wrap="none">
            <a:spAutoFit/>
          </a:bodyPr>
          <a:lstStyle>
            <a:lvl1pPr marL="342900" indent="-3429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indent="0" eaLnBrk="1" hangingPunct="1">
              <a:defRPr/>
            </a:pPr>
            <a:r>
              <a:rPr lang="de-DE" altLang="de-DE" sz="2000" u="sng" dirty="0">
                <a:solidFill>
                  <a:srgbClr val="002C88"/>
                </a:solidFill>
                <a:latin typeface="+mn-lt"/>
              </a:rPr>
              <a:t>Spieldauer-Disziplinarstrafe (20 Minuten)</a:t>
            </a:r>
          </a:p>
        </p:txBody>
      </p:sp>
      <p:sp>
        <p:nvSpPr>
          <p:cNvPr id="3" name="Rectangle 1026">
            <a:extLst>
              <a:ext uri="{FF2B5EF4-FFF2-40B4-BE49-F238E27FC236}">
                <a16:creationId xmlns:a16="http://schemas.microsoft.com/office/drawing/2014/main" id="{6755564D-D0BB-12D1-0E17-B0FF2E749B46}"/>
              </a:ext>
            </a:extLst>
          </p:cNvPr>
          <p:cNvSpPr>
            <a:spLocks noChangeArrowheads="1"/>
          </p:cNvSpPr>
          <p:nvPr/>
        </p:nvSpPr>
        <p:spPr bwMode="auto">
          <a:xfrm>
            <a:off x="1924621" y="2492896"/>
            <a:ext cx="6628779" cy="707886"/>
          </a:xfrm>
          <a:prstGeom prst="rect">
            <a:avLst/>
          </a:prstGeom>
          <a:noFill/>
          <a:ln>
            <a:noFill/>
          </a:ln>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defRPr/>
            </a:pPr>
            <a:r>
              <a:rPr lang="de-DE" altLang="de-DE" sz="2000" dirty="0">
                <a:solidFill>
                  <a:srgbClr val="002C88"/>
                </a:solidFill>
                <a:latin typeface="+mn-lt"/>
                <a:cs typeface="Arial" panose="020B0604020202020204" pitchFamily="34" charset="0"/>
              </a:rPr>
              <a:t>Ein mit einer </a:t>
            </a:r>
            <a:r>
              <a:rPr lang="de-DE" altLang="de-DE" sz="2000" b="1" dirty="0">
                <a:solidFill>
                  <a:srgbClr val="002C88"/>
                </a:solidFill>
                <a:latin typeface="+mn-lt"/>
                <a:cs typeface="Arial" panose="020B0604020202020204" pitchFamily="34" charset="0"/>
              </a:rPr>
              <a:t>Spieldauer-Disziplinarstrafe</a:t>
            </a:r>
            <a:r>
              <a:rPr lang="de-DE" altLang="de-DE" sz="2000" dirty="0">
                <a:solidFill>
                  <a:srgbClr val="002C88"/>
                </a:solidFill>
                <a:latin typeface="+mn-lt"/>
                <a:cs typeface="Arial" panose="020B0604020202020204" pitchFamily="34" charset="0"/>
              </a:rPr>
              <a:t> bestrafter Spieler</a:t>
            </a:r>
          </a:p>
          <a:p>
            <a:pPr eaLnBrk="1" hangingPunct="1">
              <a:defRPr/>
            </a:pPr>
            <a:r>
              <a:rPr lang="de-DE" altLang="de-DE" sz="2000" dirty="0">
                <a:solidFill>
                  <a:srgbClr val="002C88"/>
                </a:solidFill>
                <a:latin typeface="+mn-lt"/>
                <a:cs typeface="Arial" panose="020B0604020202020204" pitchFamily="34" charset="0"/>
              </a:rPr>
              <a:t>wird für den Rest der Spielzeit in die Kabine verwiesen. </a:t>
            </a:r>
          </a:p>
        </p:txBody>
      </p:sp>
      <p:graphicFrame>
        <p:nvGraphicFramePr>
          <p:cNvPr id="11" name="Object 1029">
            <a:extLst>
              <a:ext uri="{FF2B5EF4-FFF2-40B4-BE49-F238E27FC236}">
                <a16:creationId xmlns:a16="http://schemas.microsoft.com/office/drawing/2014/main" id="{10B25431-7B6F-DC5D-6F42-340B943C5A71}"/>
              </a:ext>
            </a:extLst>
          </p:cNvPr>
          <p:cNvGraphicFramePr>
            <a:graphicFrameLocks noChangeAspect="1"/>
          </p:cNvGraphicFramePr>
          <p:nvPr>
            <p:extLst>
              <p:ext uri="{D42A27DB-BD31-4B8C-83A1-F6EECF244321}">
                <p14:modId xmlns:p14="http://schemas.microsoft.com/office/powerpoint/2010/main" val="3194668467"/>
              </p:ext>
            </p:extLst>
          </p:nvPr>
        </p:nvGraphicFramePr>
        <p:xfrm>
          <a:off x="2792760" y="3687391"/>
          <a:ext cx="3157538" cy="465137"/>
        </p:xfrm>
        <a:graphic>
          <a:graphicData uri="http://schemas.openxmlformats.org/presentationml/2006/ole">
            <mc:AlternateContent xmlns:mc="http://schemas.openxmlformats.org/markup-compatibility/2006">
              <mc:Choice xmlns:v="urn:schemas-microsoft-com:vml" Requires="v">
                <p:oleObj name="Worksheet" r:id="rId2" imgW="3898900" imgH="584200" progId="Excel.Sheet.8">
                  <p:embed/>
                </p:oleObj>
              </mc:Choice>
              <mc:Fallback>
                <p:oleObj name="Worksheet" r:id="rId2" imgW="3898900" imgH="584200" progId="Excel.Sheet.8">
                  <p:embed/>
                  <p:pic>
                    <p:nvPicPr>
                      <p:cNvPr id="11" name="Object 1029">
                        <a:extLst>
                          <a:ext uri="{FF2B5EF4-FFF2-40B4-BE49-F238E27FC236}">
                            <a16:creationId xmlns:a16="http://schemas.microsoft.com/office/drawing/2014/main" id="{10B25431-7B6F-DC5D-6F42-340B943C5A7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92760" y="3687391"/>
                        <a:ext cx="3157538"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2" name="Text Box 1027">
            <a:extLst>
              <a:ext uri="{FF2B5EF4-FFF2-40B4-BE49-F238E27FC236}">
                <a16:creationId xmlns:a16="http://schemas.microsoft.com/office/drawing/2014/main" id="{453118B9-2DAD-14A6-F798-E631C63B85D3}"/>
              </a:ext>
            </a:extLst>
          </p:cNvPr>
          <p:cNvSpPr txBox="1">
            <a:spLocks noChangeArrowheads="1"/>
          </p:cNvSpPr>
          <p:nvPr/>
        </p:nvSpPr>
        <p:spPr bwMode="auto">
          <a:xfrm>
            <a:off x="1924621" y="4639138"/>
            <a:ext cx="6376987" cy="1015663"/>
          </a:xfrm>
          <a:prstGeom prst="rect">
            <a:avLst/>
          </a:prstGeom>
          <a:noFill/>
          <a:ln>
            <a:noFill/>
          </a:ln>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defRPr/>
            </a:pPr>
            <a:r>
              <a:rPr lang="de-DE" altLang="de-DE" sz="2000" b="1" dirty="0">
                <a:solidFill>
                  <a:srgbClr val="002C88"/>
                </a:solidFill>
                <a:latin typeface="+mn-lt"/>
                <a:cs typeface="Arial" panose="020B0604020202020204" pitchFamily="34" charset="0"/>
              </a:rPr>
              <a:t>!!!  AUSNAHME !!!</a:t>
            </a:r>
          </a:p>
          <a:p>
            <a:pPr eaLnBrk="1" hangingPunct="1">
              <a:defRPr/>
            </a:pPr>
            <a:r>
              <a:rPr lang="de-DE" altLang="de-DE" sz="2000" dirty="0">
                <a:solidFill>
                  <a:srgbClr val="002C88"/>
                </a:solidFill>
                <a:latin typeface="+mn-lt"/>
                <a:cs typeface="Arial" panose="020B0604020202020204" pitchFamily="34" charset="0"/>
              </a:rPr>
              <a:t>„Reine“ Spieldauer-Disziplinarstrafen ohne die automatische Große Strafe</a:t>
            </a:r>
          </a:p>
        </p:txBody>
      </p:sp>
      <p:sp>
        <p:nvSpPr>
          <p:cNvPr id="13" name="WordArt 1034">
            <a:extLst>
              <a:ext uri="{FF2B5EF4-FFF2-40B4-BE49-F238E27FC236}">
                <a16:creationId xmlns:a16="http://schemas.microsoft.com/office/drawing/2014/main" id="{CA3E43EA-6543-DAF3-FF54-723ACDD53AA9}"/>
              </a:ext>
            </a:extLst>
          </p:cNvPr>
          <p:cNvSpPr>
            <a:spLocks noChangeArrowheads="1" noChangeShapeType="1" noTextEdit="1"/>
          </p:cNvSpPr>
          <p:nvPr/>
        </p:nvSpPr>
        <p:spPr bwMode="auto">
          <a:xfrm>
            <a:off x="7473280" y="4908844"/>
            <a:ext cx="1885950" cy="476250"/>
          </a:xfrm>
          <a:prstGeom prst="rect">
            <a:avLst/>
          </a:prstGeom>
        </p:spPr>
        <p:txBody>
          <a:bodyPr wrap="none" fromWordArt="1">
            <a:prstTxWarp prst="textSlantUp">
              <a:avLst>
                <a:gd name="adj" fmla="val 32056"/>
              </a:avLst>
            </a:prstTxWarp>
          </a:bodyPr>
          <a:lstStyle/>
          <a:p>
            <a:pPr algn="ctr"/>
            <a:r>
              <a:rPr lang="de-DE" sz="2925" kern="10" dirty="0">
                <a:ln w="9525">
                  <a:solidFill>
                    <a:srgbClr val="CC99FF"/>
                  </a:solidFill>
                  <a:round/>
                  <a:headEnd/>
                  <a:tailEnd/>
                </a:ln>
                <a:gradFill rotWithShape="1">
                  <a:gsLst>
                    <a:gs pos="0">
                      <a:srgbClr val="6600CC"/>
                    </a:gs>
                    <a:gs pos="100000">
                      <a:srgbClr val="CC00CC"/>
                    </a:gs>
                  </a:gsLst>
                  <a:lin ang="5400000" scaled="1"/>
                </a:gradFill>
                <a:effectLst>
                  <a:outerShdw dist="53882" dir="2700000" algn="ctr" rotWithShape="0">
                    <a:srgbClr val="9999FF"/>
                  </a:outerShdw>
                </a:effectLst>
                <a:latin typeface="Impact" panose="020B0806030902050204" pitchFamily="34" charset="0"/>
              </a:rPr>
              <a:t>ZUSATZMELDUNG</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a:extLst>
              <a:ext uri="{FF2B5EF4-FFF2-40B4-BE49-F238E27FC236}">
                <a16:creationId xmlns:a16="http://schemas.microsoft.com/office/drawing/2014/main" id="{E0FB34AB-4651-30B8-89CD-3D404009C479}"/>
              </a:ext>
            </a:extLst>
          </p:cNvPr>
          <p:cNvSpPr txBox="1">
            <a:spLocks noChangeArrowheads="1"/>
          </p:cNvSpPr>
          <p:nvPr/>
        </p:nvSpPr>
        <p:spPr bwMode="auto">
          <a:xfrm>
            <a:off x="-87560" y="-112712"/>
            <a:ext cx="10081120" cy="1165448"/>
          </a:xfrm>
          <a:prstGeom prst="rect">
            <a:avLst/>
          </a:prstGeom>
          <a:noFill/>
          <a:ln>
            <a:noFill/>
          </a:ln>
        </p:spPr>
        <p:txBody>
          <a:bodyPr/>
          <a:lstStyle>
            <a:lvl1pPr defTabSz="342900">
              <a:spcBef>
                <a:spcPts val="750"/>
              </a:spcBef>
              <a:buClr>
                <a:schemeClr val="accent1"/>
              </a:buClr>
              <a:buSzPct val="80000"/>
              <a:buFont typeface="Wingdings 3" panose="05040102010807070707" pitchFamily="18" charset="2"/>
              <a:buChar char=""/>
              <a:defRPr sz="1300">
                <a:solidFill>
                  <a:srgbClr val="000000"/>
                </a:solidFill>
                <a:latin typeface="Calibri" panose="020F0502020204030204" pitchFamily="34" charset="0"/>
              </a:defRPr>
            </a:lvl1pPr>
            <a:lvl2pPr marL="557213" indent="-214313" defTabSz="342900">
              <a:spcBef>
                <a:spcPts val="750"/>
              </a:spcBef>
              <a:buClr>
                <a:schemeClr val="accent1"/>
              </a:buClr>
              <a:buSzPct val="80000"/>
              <a:buFont typeface="Wingdings 3" panose="05040102010807070707" pitchFamily="18" charset="2"/>
              <a:buChar char=""/>
              <a:defRPr sz="1200">
                <a:solidFill>
                  <a:srgbClr val="000000"/>
                </a:solidFill>
                <a:latin typeface="Calibri" panose="020F0502020204030204" pitchFamily="34" charset="0"/>
              </a:defRPr>
            </a:lvl2pPr>
            <a:lvl3pPr marL="857250" indent="-171450" defTabSz="342900">
              <a:spcBef>
                <a:spcPts val="750"/>
              </a:spcBef>
              <a:buClr>
                <a:schemeClr val="accent1"/>
              </a:buClr>
              <a:buSzPct val="80000"/>
              <a:buFont typeface="Wingdings 3" panose="05040102010807070707" pitchFamily="18" charset="2"/>
              <a:buChar char=""/>
              <a:defRPr sz="1000">
                <a:solidFill>
                  <a:srgbClr val="000000"/>
                </a:solidFill>
                <a:latin typeface="Calibri" panose="020F0502020204030204" pitchFamily="34" charset="0"/>
              </a:defRPr>
            </a:lvl3pPr>
            <a:lvl4pPr marL="1200150" indent="-171450" defTabSz="342900">
              <a:spcBef>
                <a:spcPts val="750"/>
              </a:spcBef>
              <a:buClr>
                <a:schemeClr val="accent1"/>
              </a:buClr>
              <a:buSzPct val="80000"/>
              <a:buFont typeface="Wingdings 3" panose="05040102010807070707" pitchFamily="18" charset="2"/>
              <a:buChar char=""/>
              <a:defRPr sz="900">
                <a:solidFill>
                  <a:srgbClr val="000000"/>
                </a:solidFill>
                <a:latin typeface="Calibri" panose="020F0502020204030204" pitchFamily="34" charset="0"/>
              </a:defRPr>
            </a:lvl4pPr>
            <a:lvl5pPr marL="1543050" indent="-171450" defTabSz="342900">
              <a:spcBef>
                <a:spcPts val="750"/>
              </a:spcBef>
              <a:buClr>
                <a:schemeClr val="accent1"/>
              </a:buClr>
              <a:buSzPct val="80000"/>
              <a:buFont typeface="Wingdings 3" panose="05040102010807070707" pitchFamily="18" charset="2"/>
              <a:buChar char=""/>
              <a:defRPr sz="900">
                <a:solidFill>
                  <a:srgbClr val="000000"/>
                </a:solidFill>
                <a:latin typeface="Calibri" panose="020F0502020204030204" pitchFamily="34" charset="0"/>
              </a:defRPr>
            </a:lvl5pPr>
            <a:lvl6pPr marL="2000250" indent="-171450" defTabSz="342900" eaLnBrk="0" fontAlgn="base" hangingPunct="0">
              <a:spcBef>
                <a:spcPts val="750"/>
              </a:spcBef>
              <a:spcAft>
                <a:spcPct val="0"/>
              </a:spcAft>
              <a:buClr>
                <a:schemeClr val="accent1"/>
              </a:buClr>
              <a:buSzPct val="80000"/>
              <a:buFont typeface="Wingdings 3" panose="05040102010807070707" pitchFamily="18" charset="2"/>
              <a:buChar char=""/>
              <a:defRPr sz="900">
                <a:solidFill>
                  <a:srgbClr val="000000"/>
                </a:solidFill>
                <a:latin typeface="Calibri" panose="020F0502020204030204" pitchFamily="34" charset="0"/>
              </a:defRPr>
            </a:lvl6pPr>
            <a:lvl7pPr marL="2457450" indent="-171450" defTabSz="342900" eaLnBrk="0" fontAlgn="base" hangingPunct="0">
              <a:spcBef>
                <a:spcPts val="750"/>
              </a:spcBef>
              <a:spcAft>
                <a:spcPct val="0"/>
              </a:spcAft>
              <a:buClr>
                <a:schemeClr val="accent1"/>
              </a:buClr>
              <a:buSzPct val="80000"/>
              <a:buFont typeface="Wingdings 3" panose="05040102010807070707" pitchFamily="18" charset="2"/>
              <a:buChar char=""/>
              <a:defRPr sz="900">
                <a:solidFill>
                  <a:srgbClr val="000000"/>
                </a:solidFill>
                <a:latin typeface="Calibri" panose="020F0502020204030204" pitchFamily="34" charset="0"/>
              </a:defRPr>
            </a:lvl7pPr>
            <a:lvl8pPr marL="2914650" indent="-171450" defTabSz="342900" eaLnBrk="0" fontAlgn="base" hangingPunct="0">
              <a:spcBef>
                <a:spcPts val="750"/>
              </a:spcBef>
              <a:spcAft>
                <a:spcPct val="0"/>
              </a:spcAft>
              <a:buClr>
                <a:schemeClr val="accent1"/>
              </a:buClr>
              <a:buSzPct val="80000"/>
              <a:buFont typeface="Wingdings 3" panose="05040102010807070707" pitchFamily="18" charset="2"/>
              <a:buChar char=""/>
              <a:defRPr sz="900">
                <a:solidFill>
                  <a:srgbClr val="000000"/>
                </a:solidFill>
                <a:latin typeface="Calibri" panose="020F0502020204030204" pitchFamily="34" charset="0"/>
              </a:defRPr>
            </a:lvl8pPr>
            <a:lvl9pPr marL="3371850" indent="-171450" defTabSz="342900" eaLnBrk="0" fontAlgn="base" hangingPunct="0">
              <a:spcBef>
                <a:spcPts val="750"/>
              </a:spcBef>
              <a:spcAft>
                <a:spcPct val="0"/>
              </a:spcAft>
              <a:buClr>
                <a:schemeClr val="accent1"/>
              </a:buClr>
              <a:buSzPct val="80000"/>
              <a:buFont typeface="Wingdings 3" panose="05040102010807070707" pitchFamily="18" charset="2"/>
              <a:buChar char=""/>
              <a:defRPr sz="900">
                <a:solidFill>
                  <a:srgbClr val="000000"/>
                </a:solidFill>
                <a:latin typeface="Calibri" panose="020F0502020204030204" pitchFamily="34" charset="0"/>
              </a:defRPr>
            </a:lvl9pPr>
          </a:lstStyle>
          <a:p>
            <a:pPr algn="ctr" eaLnBrk="1" hangingPunct="1">
              <a:lnSpc>
                <a:spcPct val="200000"/>
              </a:lnSpc>
              <a:spcBef>
                <a:spcPct val="0"/>
              </a:spcBef>
              <a:buClrTx/>
              <a:buSzTx/>
              <a:buFontTx/>
              <a:buNone/>
              <a:defRPr/>
            </a:pPr>
            <a:r>
              <a:rPr lang="de-DE" altLang="de-DE" sz="3400" b="1" dirty="0">
                <a:solidFill>
                  <a:srgbClr val="CD9730"/>
                </a:solidFill>
                <a:latin typeface="+mj-lt"/>
              </a:rPr>
              <a:t>Eintragungen während des Spieles</a:t>
            </a:r>
          </a:p>
        </p:txBody>
      </p:sp>
      <p:sp>
        <p:nvSpPr>
          <p:cNvPr id="5" name="Textfeld 4">
            <a:extLst>
              <a:ext uri="{FF2B5EF4-FFF2-40B4-BE49-F238E27FC236}">
                <a16:creationId xmlns:a16="http://schemas.microsoft.com/office/drawing/2014/main" id="{EB69E034-FF13-1FA1-38A2-5604EBD88D8F}"/>
              </a:ext>
            </a:extLst>
          </p:cNvPr>
          <p:cNvSpPr txBox="1">
            <a:spLocks noChangeArrowheads="1"/>
          </p:cNvSpPr>
          <p:nvPr/>
        </p:nvSpPr>
        <p:spPr bwMode="auto">
          <a:xfrm>
            <a:off x="2144688" y="1269921"/>
            <a:ext cx="5760640" cy="769441"/>
          </a:xfrm>
          <a:prstGeom prst="rect">
            <a:avLst/>
          </a:prstGeom>
          <a:noFill/>
          <a:ln>
            <a:noFill/>
          </a:ln>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a:defRPr/>
            </a:pPr>
            <a:r>
              <a:rPr lang="de-DE" altLang="de-DE" sz="2200" b="1" dirty="0">
                <a:solidFill>
                  <a:srgbClr val="002C88"/>
                </a:solidFill>
                <a:latin typeface="+mn-lt"/>
                <a:cs typeface="Arial" panose="020B0604020202020204" pitchFamily="34" charset="0"/>
              </a:rPr>
              <a:t>Eintragung von Strafen im klassischen Spielbericht</a:t>
            </a:r>
          </a:p>
        </p:txBody>
      </p:sp>
      <p:sp>
        <p:nvSpPr>
          <p:cNvPr id="66564" name="Rectangle 2">
            <a:extLst>
              <a:ext uri="{FF2B5EF4-FFF2-40B4-BE49-F238E27FC236}">
                <a16:creationId xmlns:a16="http://schemas.microsoft.com/office/drawing/2014/main" id="{475ECC01-B97F-5C58-FDEA-57077C7C6A95}"/>
              </a:ext>
            </a:extLst>
          </p:cNvPr>
          <p:cNvSpPr>
            <a:spLocks noChangeArrowheads="1"/>
          </p:cNvSpPr>
          <p:nvPr/>
        </p:nvSpPr>
        <p:spPr bwMode="auto">
          <a:xfrm>
            <a:off x="2113139" y="1889687"/>
            <a:ext cx="4464940" cy="400110"/>
          </a:xfrm>
          <a:prstGeom prst="rect">
            <a:avLst/>
          </a:prstGeom>
          <a:noFill/>
          <a:ln>
            <a:noFill/>
          </a:ln>
        </p:spPr>
        <p:txBody>
          <a:bodyPr wrap="none">
            <a:spAutoFit/>
          </a:bodyPr>
          <a:lstStyle>
            <a:lvl1pPr marL="342900" indent="-3429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indent="0" eaLnBrk="1" hangingPunct="1">
              <a:defRPr/>
            </a:pPr>
            <a:r>
              <a:rPr lang="de-DE" altLang="de-DE" sz="2000" u="sng" dirty="0">
                <a:solidFill>
                  <a:srgbClr val="002C88"/>
                </a:solidFill>
                <a:latin typeface="+mn-lt"/>
              </a:rPr>
              <a:t>Spieldauer-Disziplinarstrafe (20 Minuten)</a:t>
            </a:r>
          </a:p>
        </p:txBody>
      </p:sp>
      <p:sp>
        <p:nvSpPr>
          <p:cNvPr id="13" name="WordArt 1034">
            <a:extLst>
              <a:ext uri="{FF2B5EF4-FFF2-40B4-BE49-F238E27FC236}">
                <a16:creationId xmlns:a16="http://schemas.microsoft.com/office/drawing/2014/main" id="{B72EC615-575F-12D1-6ECD-75E0FDF3FCAD}"/>
              </a:ext>
            </a:extLst>
          </p:cNvPr>
          <p:cNvSpPr>
            <a:spLocks noChangeArrowheads="1" noChangeShapeType="1" noTextEdit="1"/>
          </p:cNvSpPr>
          <p:nvPr/>
        </p:nvSpPr>
        <p:spPr bwMode="auto">
          <a:xfrm>
            <a:off x="6897216" y="3157672"/>
            <a:ext cx="1887537" cy="474662"/>
          </a:xfrm>
          <a:prstGeom prst="rect">
            <a:avLst/>
          </a:prstGeom>
        </p:spPr>
        <p:txBody>
          <a:bodyPr wrap="none" fromWordArt="1">
            <a:prstTxWarp prst="textSlantUp">
              <a:avLst>
                <a:gd name="adj" fmla="val 32056"/>
              </a:avLst>
            </a:prstTxWarp>
          </a:bodyPr>
          <a:lstStyle/>
          <a:p>
            <a:pPr algn="ctr"/>
            <a:r>
              <a:rPr lang="de-DE" sz="2925" kern="10" dirty="0">
                <a:ln w="9525">
                  <a:solidFill>
                    <a:srgbClr val="CC99FF"/>
                  </a:solidFill>
                  <a:round/>
                  <a:headEnd/>
                  <a:tailEnd/>
                </a:ln>
                <a:gradFill rotWithShape="1">
                  <a:gsLst>
                    <a:gs pos="0">
                      <a:srgbClr val="6600CC"/>
                    </a:gs>
                    <a:gs pos="100000">
                      <a:srgbClr val="CC00CC"/>
                    </a:gs>
                  </a:gsLst>
                  <a:lin ang="5400000" scaled="1"/>
                </a:gradFill>
                <a:effectLst>
                  <a:outerShdw dist="53882" dir="2700000" algn="ctr" rotWithShape="0">
                    <a:srgbClr val="9999FF"/>
                  </a:outerShdw>
                </a:effectLst>
                <a:latin typeface="Impact" panose="020B0806030902050204" pitchFamily="34" charset="0"/>
              </a:rPr>
              <a:t>ZUSATZMELDUNG</a:t>
            </a:r>
          </a:p>
        </p:txBody>
      </p:sp>
      <p:sp>
        <p:nvSpPr>
          <p:cNvPr id="6" name="Text Box 1028">
            <a:extLst>
              <a:ext uri="{FF2B5EF4-FFF2-40B4-BE49-F238E27FC236}">
                <a16:creationId xmlns:a16="http://schemas.microsoft.com/office/drawing/2014/main" id="{81A4CAC4-B9C6-D414-C434-2028A14AEC98}"/>
              </a:ext>
            </a:extLst>
          </p:cNvPr>
          <p:cNvSpPr txBox="1">
            <a:spLocks noChangeArrowheads="1"/>
          </p:cNvSpPr>
          <p:nvPr/>
        </p:nvSpPr>
        <p:spPr bwMode="auto">
          <a:xfrm>
            <a:off x="1949618" y="2442255"/>
            <a:ext cx="5200650" cy="400110"/>
          </a:xfrm>
          <a:prstGeom prst="rect">
            <a:avLst/>
          </a:prstGeom>
          <a:noFill/>
          <a:ln>
            <a:noFill/>
          </a:ln>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defRPr/>
            </a:pPr>
            <a:r>
              <a:rPr lang="de-DE" altLang="de-DE" sz="2000" b="1" dirty="0">
                <a:solidFill>
                  <a:srgbClr val="002C88"/>
                </a:solidFill>
                <a:latin typeface="+mn-lt"/>
                <a:cs typeface="Arial" panose="020B0604020202020204" pitchFamily="34" charset="0"/>
              </a:rPr>
              <a:t>Auch gegen Mannschafts-Offizielle möglich!</a:t>
            </a:r>
          </a:p>
        </p:txBody>
      </p:sp>
      <p:graphicFrame>
        <p:nvGraphicFramePr>
          <p:cNvPr id="7" name="Object 1035">
            <a:extLst>
              <a:ext uri="{FF2B5EF4-FFF2-40B4-BE49-F238E27FC236}">
                <a16:creationId xmlns:a16="http://schemas.microsoft.com/office/drawing/2014/main" id="{75BB5CB9-FDEF-96C0-9AA1-709E4CB67B24}"/>
              </a:ext>
            </a:extLst>
          </p:cNvPr>
          <p:cNvGraphicFramePr>
            <a:graphicFrameLocks noChangeAspect="1"/>
          </p:cNvGraphicFramePr>
          <p:nvPr>
            <p:extLst>
              <p:ext uri="{D42A27DB-BD31-4B8C-83A1-F6EECF244321}">
                <p14:modId xmlns:p14="http://schemas.microsoft.com/office/powerpoint/2010/main" val="3329767033"/>
              </p:ext>
            </p:extLst>
          </p:nvPr>
        </p:nvGraphicFramePr>
        <p:xfrm>
          <a:off x="2930759" y="3194750"/>
          <a:ext cx="3330992" cy="483499"/>
        </p:xfrm>
        <a:graphic>
          <a:graphicData uri="http://schemas.openxmlformats.org/presentationml/2006/ole">
            <mc:AlternateContent xmlns:mc="http://schemas.openxmlformats.org/markup-compatibility/2006">
              <mc:Choice xmlns:v="urn:schemas-microsoft-com:vml" Requires="v">
                <p:oleObj name="Worksheet" r:id="rId2" imgW="3886112" imgH="571578" progId="Excel.Sheet.8">
                  <p:embed/>
                </p:oleObj>
              </mc:Choice>
              <mc:Fallback>
                <p:oleObj name="Worksheet" r:id="rId2" imgW="3886112" imgH="571578" progId="Excel.Sheet.8">
                  <p:embed/>
                  <p:pic>
                    <p:nvPicPr>
                      <p:cNvPr id="7" name="Object 1035">
                        <a:extLst>
                          <a:ext uri="{FF2B5EF4-FFF2-40B4-BE49-F238E27FC236}">
                            <a16:creationId xmlns:a16="http://schemas.microsoft.com/office/drawing/2014/main" id="{75BB5CB9-FDEF-96C0-9AA1-709E4CB67B24}"/>
                          </a:ext>
                        </a:extLst>
                      </p:cNvPr>
                      <p:cNvPicPr>
                        <a:picLocks noChangeAspect="1" noChangeArrowheads="1"/>
                      </p:cNvPicPr>
                      <p:nvPr/>
                    </p:nvPicPr>
                    <p:blipFill>
                      <a:blip r:embed="rId3"/>
                      <a:srcRect/>
                      <a:stretch>
                        <a:fillRect/>
                      </a:stretch>
                    </p:blipFill>
                    <p:spPr bwMode="auto">
                      <a:xfrm>
                        <a:off x="2930759" y="3194750"/>
                        <a:ext cx="3330992" cy="483499"/>
                      </a:xfrm>
                      <a:prstGeom prst="rect">
                        <a:avLst/>
                      </a:prstGeom>
                      <a:noFill/>
                      <a:ln>
                        <a:noFill/>
                      </a:ln>
                      <a:effectLst/>
                    </p:spPr>
                  </p:pic>
                </p:oleObj>
              </mc:Fallback>
            </mc:AlternateContent>
          </a:graphicData>
        </a:graphic>
      </p:graphicFrame>
      <p:sp>
        <p:nvSpPr>
          <p:cNvPr id="14" name="Text Box 1033">
            <a:extLst>
              <a:ext uri="{FF2B5EF4-FFF2-40B4-BE49-F238E27FC236}">
                <a16:creationId xmlns:a16="http://schemas.microsoft.com/office/drawing/2014/main" id="{4A88FFCF-CC4F-9B2F-767D-4FECD7D3229D}"/>
              </a:ext>
            </a:extLst>
          </p:cNvPr>
          <p:cNvSpPr txBox="1">
            <a:spLocks noChangeArrowheads="1"/>
          </p:cNvSpPr>
          <p:nvPr/>
        </p:nvSpPr>
        <p:spPr bwMode="auto">
          <a:xfrm>
            <a:off x="2113139" y="3974329"/>
            <a:ext cx="5508625" cy="707886"/>
          </a:xfrm>
          <a:prstGeom prst="rect">
            <a:avLst/>
          </a:prstGeom>
          <a:noFill/>
          <a:ln>
            <a:noFill/>
          </a:ln>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ct val="50000"/>
              </a:spcBef>
              <a:defRPr/>
            </a:pPr>
            <a:r>
              <a:rPr lang="de-DE" altLang="de-DE" sz="2000" dirty="0">
                <a:solidFill>
                  <a:srgbClr val="002C88"/>
                </a:solidFill>
                <a:latin typeface="+mn-lt"/>
                <a:cs typeface="Arial" panose="020B0604020202020204" pitchFamily="34" charset="0"/>
              </a:rPr>
              <a:t>Anstelle der Spielernummer wird das Kürzel </a:t>
            </a:r>
            <a:r>
              <a:rPr lang="de-DE" altLang="de-DE" sz="2000" b="1" dirty="0">
                <a:solidFill>
                  <a:srgbClr val="002C88"/>
                </a:solidFill>
                <a:latin typeface="+mn-lt"/>
                <a:cs typeface="Arial" panose="020B0604020202020204" pitchFamily="34" charset="0"/>
              </a:rPr>
              <a:t>„TE“ </a:t>
            </a:r>
            <a:r>
              <a:rPr lang="de-DE" altLang="de-DE" sz="2000" dirty="0">
                <a:solidFill>
                  <a:srgbClr val="002C88"/>
                </a:solidFill>
                <a:latin typeface="+mn-lt"/>
                <a:cs typeface="Arial" panose="020B0604020202020204" pitchFamily="34" charset="0"/>
              </a:rPr>
              <a:t>für TEAM-OFFIZIELER eingetragen</a:t>
            </a:r>
          </a:p>
        </p:txBody>
      </p:sp>
      <p:sp>
        <p:nvSpPr>
          <p:cNvPr id="15" name="Text Box 1033">
            <a:extLst>
              <a:ext uri="{FF2B5EF4-FFF2-40B4-BE49-F238E27FC236}">
                <a16:creationId xmlns:a16="http://schemas.microsoft.com/office/drawing/2014/main" id="{CFEDF0A4-23EF-358A-7657-346C3E5526D7}"/>
              </a:ext>
            </a:extLst>
          </p:cNvPr>
          <p:cNvSpPr txBox="1">
            <a:spLocks noChangeArrowheads="1"/>
          </p:cNvSpPr>
          <p:nvPr/>
        </p:nvSpPr>
        <p:spPr bwMode="auto">
          <a:xfrm>
            <a:off x="2238017" y="4987131"/>
            <a:ext cx="5487987" cy="1015663"/>
          </a:xfrm>
          <a:prstGeom prst="rect">
            <a:avLst/>
          </a:prstGeom>
          <a:noFill/>
          <a:ln>
            <a:noFill/>
          </a:ln>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ct val="50000"/>
              </a:spcBef>
              <a:defRPr/>
            </a:pPr>
            <a:r>
              <a:rPr lang="de-DE" altLang="de-DE" sz="2000" dirty="0">
                <a:solidFill>
                  <a:srgbClr val="002C88"/>
                </a:solidFill>
                <a:latin typeface="+mn-lt"/>
                <a:cs typeface="Arial" panose="020B0604020202020204" pitchFamily="34" charset="0"/>
              </a:rPr>
              <a:t>In der Zusatzmeldung ist dann der Name des TEAM-OFFIZIELEN sowie der Regelverstoß zu dokumentieren.</a:t>
            </a:r>
          </a:p>
        </p:txBody>
      </p:sp>
      <p:sp>
        <p:nvSpPr>
          <p:cNvPr id="16" name="WordArt 3">
            <a:extLst>
              <a:ext uri="{FF2B5EF4-FFF2-40B4-BE49-F238E27FC236}">
                <a16:creationId xmlns:a16="http://schemas.microsoft.com/office/drawing/2014/main" id="{671EE553-FE93-3F29-E3F3-9A89A1E02BC8}"/>
              </a:ext>
            </a:extLst>
          </p:cNvPr>
          <p:cNvSpPr>
            <a:spLocks noChangeArrowheads="1" noChangeShapeType="1" noTextEdit="1"/>
          </p:cNvSpPr>
          <p:nvPr/>
        </p:nvSpPr>
        <p:spPr bwMode="auto">
          <a:xfrm>
            <a:off x="1735138" y="5106193"/>
            <a:ext cx="192087" cy="627063"/>
          </a:xfrm>
          <a:prstGeom prst="rect">
            <a:avLst/>
          </a:prstGeom>
        </p:spPr>
        <p:txBody>
          <a:bodyPr wrap="none" fromWordArt="1">
            <a:prstTxWarp prst="textPlain">
              <a:avLst>
                <a:gd name="adj" fmla="val 50000"/>
              </a:avLst>
            </a:prstTxWarp>
          </a:bodyPr>
          <a:lstStyle/>
          <a:p>
            <a:pPr algn="ctr"/>
            <a:r>
              <a:rPr lang="de-DE" sz="3250" kern="10" dirty="0">
                <a:ln w="12700">
                  <a:solidFill>
                    <a:srgbClr val="993300"/>
                  </a:solidFill>
                  <a:round/>
                  <a:headEnd/>
                  <a:tailEnd/>
                </a:ln>
                <a:solidFill>
                  <a:srgbClr val="FF0000"/>
                </a:solidFill>
                <a:effectLst>
                  <a:outerShdw dist="45791" dir="2021404" algn="ctr" rotWithShape="0">
                    <a:srgbClr val="9999FF"/>
                  </a:outerShdw>
                </a:effectLst>
                <a:latin typeface="Arial Black" panose="020B0604020202020204" pitchFamily="34" charset="0"/>
                <a:cs typeface="Arial Black" panose="020B0604020202020204" pitchFamily="34" charset="0"/>
              </a:rPr>
              <a:t>!</a:t>
            </a:r>
          </a:p>
        </p:txBody>
      </p:sp>
      <p:sp>
        <p:nvSpPr>
          <p:cNvPr id="17" name="WordArt 3">
            <a:extLst>
              <a:ext uri="{FF2B5EF4-FFF2-40B4-BE49-F238E27FC236}">
                <a16:creationId xmlns:a16="http://schemas.microsoft.com/office/drawing/2014/main" id="{4BD1E8DF-E520-5372-33D2-2022291D20A0}"/>
              </a:ext>
            </a:extLst>
          </p:cNvPr>
          <p:cNvSpPr>
            <a:spLocks noChangeArrowheads="1" noChangeShapeType="1" noTextEdit="1"/>
          </p:cNvSpPr>
          <p:nvPr/>
        </p:nvSpPr>
        <p:spPr bwMode="auto">
          <a:xfrm>
            <a:off x="7453313" y="5085184"/>
            <a:ext cx="192087" cy="627063"/>
          </a:xfrm>
          <a:prstGeom prst="rect">
            <a:avLst/>
          </a:prstGeom>
        </p:spPr>
        <p:txBody>
          <a:bodyPr wrap="none" fromWordArt="1">
            <a:prstTxWarp prst="textPlain">
              <a:avLst>
                <a:gd name="adj" fmla="val 50000"/>
              </a:avLst>
            </a:prstTxWarp>
          </a:bodyPr>
          <a:lstStyle/>
          <a:p>
            <a:pPr algn="ctr"/>
            <a:r>
              <a:rPr lang="de-DE" sz="3250" kern="10" dirty="0">
                <a:ln w="12700">
                  <a:solidFill>
                    <a:srgbClr val="993300"/>
                  </a:solidFill>
                  <a:round/>
                  <a:headEnd/>
                  <a:tailEnd/>
                </a:ln>
                <a:solidFill>
                  <a:srgbClr val="FF0000"/>
                </a:solidFill>
                <a:effectLst>
                  <a:outerShdw dist="45791" dir="2021404" algn="ctr" rotWithShape="0">
                    <a:srgbClr val="9999FF"/>
                  </a:outerShdw>
                </a:effectLst>
                <a:latin typeface="Arial Black" panose="020B0604020202020204" pitchFamily="34" charset="0"/>
                <a:cs typeface="Arial Black" panose="020B0604020202020204" pitchFamily="34" charset="0"/>
              </a:rPr>
              <a:t>!</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6562" name="Rectangle 2">
            <a:extLst>
              <a:ext uri="{FF2B5EF4-FFF2-40B4-BE49-F238E27FC236}">
                <a16:creationId xmlns:a16="http://schemas.microsoft.com/office/drawing/2014/main" id="{86938BC0-69A7-139B-4D4F-277E5ACA8A59}"/>
              </a:ext>
            </a:extLst>
          </p:cNvPr>
          <p:cNvSpPr txBox="1">
            <a:spLocks noChangeArrowheads="1"/>
          </p:cNvSpPr>
          <p:nvPr/>
        </p:nvSpPr>
        <p:spPr bwMode="auto">
          <a:xfrm>
            <a:off x="-87560" y="-99392"/>
            <a:ext cx="10081120" cy="1142380"/>
          </a:xfrm>
          <a:prstGeom prst="rect">
            <a:avLst/>
          </a:prstGeom>
          <a:noFill/>
          <a:ln>
            <a:noFill/>
          </a:ln>
        </p:spPr>
        <p:txBody>
          <a:bodyPr/>
          <a:lstStyle>
            <a:lvl1pPr defTabSz="342900">
              <a:spcBef>
                <a:spcPts val="750"/>
              </a:spcBef>
              <a:buClr>
                <a:schemeClr val="accent1"/>
              </a:buClr>
              <a:buSzPct val="80000"/>
              <a:buFont typeface="Wingdings 3" panose="05040102010807070707" pitchFamily="18" charset="2"/>
              <a:buChar char=""/>
              <a:defRPr sz="1300">
                <a:solidFill>
                  <a:srgbClr val="000000"/>
                </a:solidFill>
                <a:latin typeface="Calibri" panose="020F0502020204030204" pitchFamily="34" charset="0"/>
              </a:defRPr>
            </a:lvl1pPr>
            <a:lvl2pPr marL="557213" indent="-214313" defTabSz="342900">
              <a:spcBef>
                <a:spcPts val="750"/>
              </a:spcBef>
              <a:buClr>
                <a:schemeClr val="accent1"/>
              </a:buClr>
              <a:buSzPct val="80000"/>
              <a:buFont typeface="Wingdings 3" panose="05040102010807070707" pitchFamily="18" charset="2"/>
              <a:buChar char=""/>
              <a:defRPr sz="1200">
                <a:solidFill>
                  <a:srgbClr val="000000"/>
                </a:solidFill>
                <a:latin typeface="Calibri" panose="020F0502020204030204" pitchFamily="34" charset="0"/>
              </a:defRPr>
            </a:lvl2pPr>
            <a:lvl3pPr marL="857250" indent="-171450" defTabSz="342900">
              <a:spcBef>
                <a:spcPts val="750"/>
              </a:spcBef>
              <a:buClr>
                <a:schemeClr val="accent1"/>
              </a:buClr>
              <a:buSzPct val="80000"/>
              <a:buFont typeface="Wingdings 3" panose="05040102010807070707" pitchFamily="18" charset="2"/>
              <a:buChar char=""/>
              <a:defRPr sz="1000">
                <a:solidFill>
                  <a:srgbClr val="000000"/>
                </a:solidFill>
                <a:latin typeface="Calibri" panose="020F0502020204030204" pitchFamily="34" charset="0"/>
              </a:defRPr>
            </a:lvl3pPr>
            <a:lvl4pPr marL="1200150" indent="-171450" defTabSz="342900">
              <a:spcBef>
                <a:spcPts val="750"/>
              </a:spcBef>
              <a:buClr>
                <a:schemeClr val="accent1"/>
              </a:buClr>
              <a:buSzPct val="80000"/>
              <a:buFont typeface="Wingdings 3" panose="05040102010807070707" pitchFamily="18" charset="2"/>
              <a:buChar char=""/>
              <a:defRPr sz="900">
                <a:solidFill>
                  <a:srgbClr val="000000"/>
                </a:solidFill>
                <a:latin typeface="Calibri" panose="020F0502020204030204" pitchFamily="34" charset="0"/>
              </a:defRPr>
            </a:lvl4pPr>
            <a:lvl5pPr marL="1543050" indent="-171450" defTabSz="342900">
              <a:spcBef>
                <a:spcPts val="750"/>
              </a:spcBef>
              <a:buClr>
                <a:schemeClr val="accent1"/>
              </a:buClr>
              <a:buSzPct val="80000"/>
              <a:buFont typeface="Wingdings 3" panose="05040102010807070707" pitchFamily="18" charset="2"/>
              <a:buChar char=""/>
              <a:defRPr sz="900">
                <a:solidFill>
                  <a:srgbClr val="000000"/>
                </a:solidFill>
                <a:latin typeface="Calibri" panose="020F0502020204030204" pitchFamily="34" charset="0"/>
              </a:defRPr>
            </a:lvl5pPr>
            <a:lvl6pPr marL="2000250" indent="-171450" defTabSz="342900" eaLnBrk="0" fontAlgn="base" hangingPunct="0">
              <a:spcBef>
                <a:spcPts val="750"/>
              </a:spcBef>
              <a:spcAft>
                <a:spcPct val="0"/>
              </a:spcAft>
              <a:buClr>
                <a:schemeClr val="accent1"/>
              </a:buClr>
              <a:buSzPct val="80000"/>
              <a:buFont typeface="Wingdings 3" panose="05040102010807070707" pitchFamily="18" charset="2"/>
              <a:buChar char=""/>
              <a:defRPr sz="900">
                <a:solidFill>
                  <a:srgbClr val="000000"/>
                </a:solidFill>
                <a:latin typeface="Calibri" panose="020F0502020204030204" pitchFamily="34" charset="0"/>
              </a:defRPr>
            </a:lvl6pPr>
            <a:lvl7pPr marL="2457450" indent="-171450" defTabSz="342900" eaLnBrk="0" fontAlgn="base" hangingPunct="0">
              <a:spcBef>
                <a:spcPts val="750"/>
              </a:spcBef>
              <a:spcAft>
                <a:spcPct val="0"/>
              </a:spcAft>
              <a:buClr>
                <a:schemeClr val="accent1"/>
              </a:buClr>
              <a:buSzPct val="80000"/>
              <a:buFont typeface="Wingdings 3" panose="05040102010807070707" pitchFamily="18" charset="2"/>
              <a:buChar char=""/>
              <a:defRPr sz="900">
                <a:solidFill>
                  <a:srgbClr val="000000"/>
                </a:solidFill>
                <a:latin typeface="Calibri" panose="020F0502020204030204" pitchFamily="34" charset="0"/>
              </a:defRPr>
            </a:lvl7pPr>
            <a:lvl8pPr marL="2914650" indent="-171450" defTabSz="342900" eaLnBrk="0" fontAlgn="base" hangingPunct="0">
              <a:spcBef>
                <a:spcPts val="750"/>
              </a:spcBef>
              <a:spcAft>
                <a:spcPct val="0"/>
              </a:spcAft>
              <a:buClr>
                <a:schemeClr val="accent1"/>
              </a:buClr>
              <a:buSzPct val="80000"/>
              <a:buFont typeface="Wingdings 3" panose="05040102010807070707" pitchFamily="18" charset="2"/>
              <a:buChar char=""/>
              <a:defRPr sz="900">
                <a:solidFill>
                  <a:srgbClr val="000000"/>
                </a:solidFill>
                <a:latin typeface="Calibri" panose="020F0502020204030204" pitchFamily="34" charset="0"/>
              </a:defRPr>
            </a:lvl8pPr>
            <a:lvl9pPr marL="3371850" indent="-171450" defTabSz="342900" eaLnBrk="0" fontAlgn="base" hangingPunct="0">
              <a:spcBef>
                <a:spcPts val="750"/>
              </a:spcBef>
              <a:spcAft>
                <a:spcPct val="0"/>
              </a:spcAft>
              <a:buClr>
                <a:schemeClr val="accent1"/>
              </a:buClr>
              <a:buSzPct val="80000"/>
              <a:buFont typeface="Wingdings 3" panose="05040102010807070707" pitchFamily="18" charset="2"/>
              <a:buChar char=""/>
              <a:defRPr sz="900">
                <a:solidFill>
                  <a:srgbClr val="000000"/>
                </a:solidFill>
                <a:latin typeface="Calibri" panose="020F0502020204030204" pitchFamily="34" charset="0"/>
              </a:defRPr>
            </a:lvl9pPr>
          </a:lstStyle>
          <a:p>
            <a:pPr algn="ctr" eaLnBrk="1" hangingPunct="1">
              <a:lnSpc>
                <a:spcPct val="200000"/>
              </a:lnSpc>
              <a:spcBef>
                <a:spcPct val="0"/>
              </a:spcBef>
              <a:buClrTx/>
              <a:buSzTx/>
              <a:buFontTx/>
              <a:buNone/>
              <a:defRPr/>
            </a:pPr>
            <a:r>
              <a:rPr lang="de-DE" altLang="de-DE" sz="3400" b="1" dirty="0">
                <a:solidFill>
                  <a:srgbClr val="CD9730"/>
                </a:solidFill>
                <a:latin typeface="+mj-lt"/>
              </a:rPr>
              <a:t>Eintragungen während des Spieles</a:t>
            </a:r>
          </a:p>
        </p:txBody>
      </p:sp>
      <p:sp>
        <p:nvSpPr>
          <p:cNvPr id="5" name="Textfeld 4">
            <a:extLst>
              <a:ext uri="{FF2B5EF4-FFF2-40B4-BE49-F238E27FC236}">
                <a16:creationId xmlns:a16="http://schemas.microsoft.com/office/drawing/2014/main" id="{E9329848-43E4-77D7-AD20-2614071C54F9}"/>
              </a:ext>
            </a:extLst>
          </p:cNvPr>
          <p:cNvSpPr txBox="1">
            <a:spLocks noChangeArrowheads="1"/>
          </p:cNvSpPr>
          <p:nvPr/>
        </p:nvSpPr>
        <p:spPr bwMode="auto">
          <a:xfrm>
            <a:off x="2000672" y="1269921"/>
            <a:ext cx="5760640" cy="769441"/>
          </a:xfrm>
          <a:prstGeom prst="rect">
            <a:avLst/>
          </a:prstGeom>
          <a:noFill/>
          <a:ln>
            <a:noFill/>
          </a:ln>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a:defRPr/>
            </a:pPr>
            <a:r>
              <a:rPr lang="de-DE" altLang="de-DE" sz="2200" b="1" dirty="0">
                <a:solidFill>
                  <a:srgbClr val="002C88"/>
                </a:solidFill>
                <a:latin typeface="+mn-lt"/>
                <a:cs typeface="Arial" panose="020B0604020202020204" pitchFamily="34" charset="0"/>
              </a:rPr>
              <a:t>Eintragung von Strafen im klassischen Spielbericht</a:t>
            </a:r>
          </a:p>
        </p:txBody>
      </p:sp>
      <p:sp>
        <p:nvSpPr>
          <p:cNvPr id="67588" name="Rectangle 2">
            <a:extLst>
              <a:ext uri="{FF2B5EF4-FFF2-40B4-BE49-F238E27FC236}">
                <a16:creationId xmlns:a16="http://schemas.microsoft.com/office/drawing/2014/main" id="{3654BA9F-FA87-1F9D-60F9-B20D2565949B}"/>
              </a:ext>
            </a:extLst>
          </p:cNvPr>
          <p:cNvSpPr>
            <a:spLocks noChangeArrowheads="1"/>
          </p:cNvSpPr>
          <p:nvPr/>
        </p:nvSpPr>
        <p:spPr bwMode="auto">
          <a:xfrm>
            <a:off x="2274640" y="1878694"/>
            <a:ext cx="2871042" cy="400110"/>
          </a:xfrm>
          <a:prstGeom prst="rect">
            <a:avLst/>
          </a:prstGeom>
          <a:noFill/>
          <a:ln>
            <a:noFill/>
          </a:ln>
        </p:spPr>
        <p:txBody>
          <a:bodyPr wrap="none">
            <a:spAutoFit/>
          </a:bodyPr>
          <a:lstStyle>
            <a:lvl1pPr marL="342900" indent="-3429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indent="0" eaLnBrk="1" hangingPunct="1">
              <a:defRPr/>
            </a:pPr>
            <a:r>
              <a:rPr lang="de-DE" altLang="de-DE" sz="2000" u="sng" dirty="0">
                <a:solidFill>
                  <a:srgbClr val="002C88"/>
                </a:solidFill>
                <a:latin typeface="+mn-lt"/>
              </a:rPr>
              <a:t>Matchstrafe (20 Minuten)</a:t>
            </a:r>
          </a:p>
        </p:txBody>
      </p:sp>
      <p:sp>
        <p:nvSpPr>
          <p:cNvPr id="13" name="WordArt 1034">
            <a:extLst>
              <a:ext uri="{FF2B5EF4-FFF2-40B4-BE49-F238E27FC236}">
                <a16:creationId xmlns:a16="http://schemas.microsoft.com/office/drawing/2014/main" id="{8C608C96-D4E2-EBC1-CBA0-AC549B814BCD}"/>
              </a:ext>
            </a:extLst>
          </p:cNvPr>
          <p:cNvSpPr>
            <a:spLocks noChangeArrowheads="1" noChangeShapeType="1" noTextEdit="1"/>
          </p:cNvSpPr>
          <p:nvPr/>
        </p:nvSpPr>
        <p:spPr bwMode="auto">
          <a:xfrm>
            <a:off x="6809878" y="3934619"/>
            <a:ext cx="1887538" cy="476250"/>
          </a:xfrm>
          <a:prstGeom prst="rect">
            <a:avLst/>
          </a:prstGeom>
        </p:spPr>
        <p:txBody>
          <a:bodyPr wrap="none" fromWordArt="1">
            <a:prstTxWarp prst="textSlantUp">
              <a:avLst>
                <a:gd name="adj" fmla="val 32056"/>
              </a:avLst>
            </a:prstTxWarp>
          </a:bodyPr>
          <a:lstStyle/>
          <a:p>
            <a:pPr algn="ctr"/>
            <a:r>
              <a:rPr lang="de-DE" sz="2925" kern="10" dirty="0">
                <a:ln w="9525">
                  <a:solidFill>
                    <a:srgbClr val="CC99FF"/>
                  </a:solidFill>
                  <a:round/>
                  <a:headEnd/>
                  <a:tailEnd/>
                </a:ln>
                <a:gradFill rotWithShape="1">
                  <a:gsLst>
                    <a:gs pos="0">
                      <a:srgbClr val="6600CC"/>
                    </a:gs>
                    <a:gs pos="100000">
                      <a:srgbClr val="CC00CC"/>
                    </a:gs>
                  </a:gsLst>
                  <a:lin ang="5400000" scaled="1"/>
                </a:gradFill>
                <a:effectLst>
                  <a:outerShdw dist="53882" dir="2700000" algn="ctr" rotWithShape="0">
                    <a:srgbClr val="9999FF"/>
                  </a:outerShdw>
                </a:effectLst>
                <a:latin typeface="Impact" panose="020B0806030902050204" pitchFamily="34" charset="0"/>
              </a:rPr>
              <a:t>ZUSATZMELDUNG</a:t>
            </a:r>
          </a:p>
        </p:txBody>
      </p:sp>
      <p:sp>
        <p:nvSpPr>
          <p:cNvPr id="2" name="Textfeld 1">
            <a:extLst>
              <a:ext uri="{FF2B5EF4-FFF2-40B4-BE49-F238E27FC236}">
                <a16:creationId xmlns:a16="http://schemas.microsoft.com/office/drawing/2014/main" id="{A8F67EA4-CF43-16CF-DCB7-8555D79B8243}"/>
              </a:ext>
            </a:extLst>
          </p:cNvPr>
          <p:cNvSpPr txBox="1">
            <a:spLocks noChangeArrowheads="1"/>
          </p:cNvSpPr>
          <p:nvPr/>
        </p:nvSpPr>
        <p:spPr bwMode="auto">
          <a:xfrm>
            <a:off x="2288704" y="2403877"/>
            <a:ext cx="6669088" cy="1323439"/>
          </a:xfrm>
          <a:prstGeom prst="rect">
            <a:avLst/>
          </a:prstGeom>
          <a:noFill/>
          <a:ln>
            <a:noFill/>
          </a:ln>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defRPr/>
            </a:pPr>
            <a:r>
              <a:rPr lang="de-DE" altLang="de-DE" sz="2000" dirty="0">
                <a:solidFill>
                  <a:srgbClr val="002C88"/>
                </a:solidFill>
                <a:latin typeface="+mn-lt"/>
                <a:cs typeface="Arial" panose="020B0604020202020204" pitchFamily="34" charset="0"/>
              </a:rPr>
              <a:t>Ein mit einer </a:t>
            </a:r>
            <a:r>
              <a:rPr lang="de-DE" altLang="de-DE" sz="2000" b="1" dirty="0">
                <a:solidFill>
                  <a:srgbClr val="002C88"/>
                </a:solidFill>
                <a:latin typeface="+mn-lt"/>
                <a:cs typeface="Arial" panose="020B0604020202020204" pitchFamily="34" charset="0"/>
              </a:rPr>
              <a:t>Matchstrafe</a:t>
            </a:r>
            <a:r>
              <a:rPr lang="de-DE" altLang="de-DE" sz="2000" dirty="0">
                <a:solidFill>
                  <a:srgbClr val="002C88"/>
                </a:solidFill>
                <a:latin typeface="+mn-lt"/>
                <a:cs typeface="Arial" panose="020B0604020202020204" pitchFamily="34" charset="0"/>
              </a:rPr>
              <a:t> bestrafter Spieler wird für </a:t>
            </a:r>
          </a:p>
          <a:p>
            <a:pPr eaLnBrk="1" hangingPunct="1">
              <a:defRPr/>
            </a:pPr>
            <a:r>
              <a:rPr lang="de-DE" altLang="de-DE" sz="2000" dirty="0">
                <a:solidFill>
                  <a:srgbClr val="002C88"/>
                </a:solidFill>
                <a:latin typeface="+mn-lt"/>
                <a:cs typeface="Arial" panose="020B0604020202020204" pitchFamily="34" charset="0"/>
              </a:rPr>
              <a:t>den Rest der Spielzeit in die Kabine verwiesen. Ein anderer Mitspieler hat für den fehlbaren Spieler </a:t>
            </a:r>
            <a:r>
              <a:rPr lang="de-DE" altLang="de-DE" sz="2000" b="1" dirty="0">
                <a:solidFill>
                  <a:srgbClr val="002C88"/>
                </a:solidFill>
                <a:latin typeface="+mn-lt"/>
                <a:cs typeface="Arial" panose="020B0604020202020204" pitchFamily="34" charset="0"/>
              </a:rPr>
              <a:t>die automatische Große Strafe</a:t>
            </a:r>
            <a:r>
              <a:rPr lang="de-DE" altLang="de-DE" sz="2000" dirty="0">
                <a:solidFill>
                  <a:srgbClr val="002C88"/>
                </a:solidFill>
                <a:latin typeface="+mn-lt"/>
                <a:cs typeface="Arial" panose="020B0604020202020204" pitchFamily="34" charset="0"/>
              </a:rPr>
              <a:t> zu verbüßen.</a:t>
            </a:r>
          </a:p>
        </p:txBody>
      </p:sp>
      <p:graphicFrame>
        <p:nvGraphicFramePr>
          <p:cNvPr id="6" name="Object 1029">
            <a:extLst>
              <a:ext uri="{FF2B5EF4-FFF2-40B4-BE49-F238E27FC236}">
                <a16:creationId xmlns:a16="http://schemas.microsoft.com/office/drawing/2014/main" id="{04FF0685-7A77-F591-89F6-D84AFBAE8235}"/>
              </a:ext>
            </a:extLst>
          </p:cNvPr>
          <p:cNvGraphicFramePr>
            <a:graphicFrameLocks noChangeAspect="1"/>
          </p:cNvGraphicFramePr>
          <p:nvPr>
            <p:extLst>
              <p:ext uri="{D42A27DB-BD31-4B8C-83A1-F6EECF244321}">
                <p14:modId xmlns:p14="http://schemas.microsoft.com/office/powerpoint/2010/main" val="4135576324"/>
              </p:ext>
            </p:extLst>
          </p:nvPr>
        </p:nvGraphicFramePr>
        <p:xfrm>
          <a:off x="2936776" y="3888604"/>
          <a:ext cx="3243263" cy="693738"/>
        </p:xfrm>
        <a:graphic>
          <a:graphicData uri="http://schemas.openxmlformats.org/presentationml/2006/ole">
            <mc:AlternateContent xmlns:mc="http://schemas.openxmlformats.org/markup-compatibility/2006">
              <mc:Choice xmlns:v="urn:schemas-microsoft-com:vml" Requires="v">
                <p:oleObj name="Worksheet" r:id="rId2" imgW="4000500" imgH="863600" progId="Excel.Sheet.8">
                  <p:embed/>
                </p:oleObj>
              </mc:Choice>
              <mc:Fallback>
                <p:oleObj name="Worksheet" r:id="rId2" imgW="4000500" imgH="863600" progId="Excel.Sheet.8">
                  <p:embed/>
                  <p:pic>
                    <p:nvPicPr>
                      <p:cNvPr id="6" name="Object 1029">
                        <a:extLst>
                          <a:ext uri="{FF2B5EF4-FFF2-40B4-BE49-F238E27FC236}">
                            <a16:creationId xmlns:a16="http://schemas.microsoft.com/office/drawing/2014/main" id="{04FF0685-7A77-F591-89F6-D84AFBAE823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36776" y="3888604"/>
                        <a:ext cx="3243263" cy="693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4" name="Rectangle 1030">
            <a:extLst>
              <a:ext uri="{FF2B5EF4-FFF2-40B4-BE49-F238E27FC236}">
                <a16:creationId xmlns:a16="http://schemas.microsoft.com/office/drawing/2014/main" id="{A216A432-99BE-993A-1585-9C0ED7BBB7A0}"/>
              </a:ext>
            </a:extLst>
          </p:cNvPr>
          <p:cNvSpPr>
            <a:spLocks noChangeArrowheads="1"/>
          </p:cNvSpPr>
          <p:nvPr/>
        </p:nvSpPr>
        <p:spPr bwMode="auto">
          <a:xfrm>
            <a:off x="1068884" y="4715646"/>
            <a:ext cx="8204596" cy="707886"/>
          </a:xfrm>
          <a:prstGeom prst="rect">
            <a:avLst/>
          </a:prstGeom>
          <a:noFill/>
          <a:ln>
            <a:noFill/>
          </a:ln>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ct val="50000"/>
              </a:spcBef>
              <a:defRPr/>
            </a:pPr>
            <a:r>
              <a:rPr lang="de-DE" altLang="de-DE" sz="2000" dirty="0">
                <a:solidFill>
                  <a:srgbClr val="002C88"/>
                </a:solidFill>
                <a:latin typeface="+mn-lt"/>
                <a:cs typeface="Arial" panose="020B0604020202020204" pitchFamily="34" charset="0"/>
              </a:rPr>
              <a:t>Die Strafen werden im Spielbericht mit der </a:t>
            </a:r>
            <a:r>
              <a:rPr lang="de-DE" altLang="de-DE" sz="2000" b="1" dirty="0">
                <a:solidFill>
                  <a:srgbClr val="002C88"/>
                </a:solidFill>
                <a:latin typeface="+mn-lt"/>
                <a:cs typeface="Arial" panose="020B0604020202020204" pitchFamily="34" charset="0"/>
              </a:rPr>
              <a:t>RV 12 </a:t>
            </a:r>
            <a:r>
              <a:rPr lang="de-DE" altLang="de-DE" sz="2000" dirty="0">
                <a:solidFill>
                  <a:srgbClr val="002C88"/>
                </a:solidFill>
                <a:latin typeface="+mn-lt"/>
                <a:cs typeface="Arial" panose="020B0604020202020204" pitchFamily="34" charset="0"/>
              </a:rPr>
              <a:t>Nummer eingetragen. </a:t>
            </a:r>
            <a:r>
              <a:rPr lang="de-DE" altLang="de-DE" sz="2000" b="1" dirty="0">
                <a:solidFill>
                  <a:srgbClr val="002C88"/>
                </a:solidFill>
                <a:latin typeface="+mn-lt"/>
                <a:cs typeface="Arial" panose="020B0604020202020204" pitchFamily="34" charset="0"/>
              </a:rPr>
              <a:t>Achtung!! In den Spielbericht ist 25 Min. einzutragen. Nicht 5 und 20 Min.!!</a:t>
            </a:r>
            <a:endParaRPr lang="de-DE" altLang="de-DE" sz="2000" dirty="0">
              <a:solidFill>
                <a:srgbClr val="002C88"/>
              </a:solidFill>
              <a:latin typeface="+mn-lt"/>
              <a:cs typeface="Arial" panose="020B0604020202020204" pitchFamily="34" charset="0"/>
            </a:endParaRPr>
          </a:p>
        </p:txBody>
      </p:sp>
      <p:sp>
        <p:nvSpPr>
          <p:cNvPr id="15" name="Text Box 4">
            <a:extLst>
              <a:ext uri="{FF2B5EF4-FFF2-40B4-BE49-F238E27FC236}">
                <a16:creationId xmlns:a16="http://schemas.microsoft.com/office/drawing/2014/main" id="{EED25432-DCB7-DCD6-AE34-A30186774B46}"/>
              </a:ext>
            </a:extLst>
          </p:cNvPr>
          <p:cNvSpPr txBox="1">
            <a:spLocks noChangeArrowheads="1"/>
          </p:cNvSpPr>
          <p:nvPr/>
        </p:nvSpPr>
        <p:spPr bwMode="auto">
          <a:xfrm>
            <a:off x="1865313" y="5516563"/>
            <a:ext cx="6788150" cy="707886"/>
          </a:xfrm>
          <a:prstGeom prst="rect">
            <a:avLst/>
          </a:prstGeom>
          <a:noFill/>
          <a:ln>
            <a:noFill/>
          </a:ln>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defRPr/>
            </a:pPr>
            <a:r>
              <a:rPr lang="de-DE" altLang="de-DE" sz="2000" dirty="0">
                <a:solidFill>
                  <a:srgbClr val="002C88"/>
                </a:solidFill>
                <a:latin typeface="+mn-lt"/>
                <a:cs typeface="Arial" panose="020B0604020202020204" pitchFamily="34" charset="0"/>
              </a:rPr>
              <a:t>Das Vergehen des Spielers, wird in der Zusatzmeldung   beschrieben und dokumentiert.</a:t>
            </a:r>
          </a:p>
        </p:txBody>
      </p:sp>
      <p:sp>
        <p:nvSpPr>
          <p:cNvPr id="16" name="WordArt 3">
            <a:extLst>
              <a:ext uri="{FF2B5EF4-FFF2-40B4-BE49-F238E27FC236}">
                <a16:creationId xmlns:a16="http://schemas.microsoft.com/office/drawing/2014/main" id="{65833267-D318-131A-9CB0-043B8B9866EC}"/>
              </a:ext>
            </a:extLst>
          </p:cNvPr>
          <p:cNvSpPr>
            <a:spLocks noChangeArrowheads="1" noChangeShapeType="1" noTextEdit="1"/>
          </p:cNvSpPr>
          <p:nvPr/>
        </p:nvSpPr>
        <p:spPr bwMode="auto">
          <a:xfrm>
            <a:off x="1572940" y="5661248"/>
            <a:ext cx="139700" cy="474663"/>
          </a:xfrm>
          <a:prstGeom prst="rect">
            <a:avLst/>
          </a:prstGeom>
        </p:spPr>
        <p:txBody>
          <a:bodyPr wrap="none" fromWordArt="1">
            <a:prstTxWarp prst="textPlain">
              <a:avLst>
                <a:gd name="adj" fmla="val 50000"/>
              </a:avLst>
            </a:prstTxWarp>
          </a:bodyPr>
          <a:lstStyle/>
          <a:p>
            <a:pPr algn="ctr"/>
            <a:r>
              <a:rPr lang="de-DE" sz="3250" kern="10" dirty="0">
                <a:ln w="12700">
                  <a:solidFill>
                    <a:srgbClr val="993300"/>
                  </a:solidFill>
                  <a:round/>
                  <a:headEnd/>
                  <a:tailEnd/>
                </a:ln>
                <a:solidFill>
                  <a:srgbClr val="FF0000"/>
                </a:solidFill>
                <a:effectLst>
                  <a:outerShdw dist="45791" dir="2021404" algn="ctr" rotWithShape="0">
                    <a:srgbClr val="9999FF"/>
                  </a:outerShdw>
                </a:effectLst>
                <a:latin typeface="Arial Black" panose="020B0604020202020204" pitchFamily="34" charset="0"/>
                <a:cs typeface="Arial Black" panose="020B0604020202020204" pitchFamily="34" charset="0"/>
              </a:rPr>
              <a:t>!</a:t>
            </a:r>
          </a:p>
        </p:txBody>
      </p:sp>
      <p:sp>
        <p:nvSpPr>
          <p:cNvPr id="17" name="WordArt 3">
            <a:extLst>
              <a:ext uri="{FF2B5EF4-FFF2-40B4-BE49-F238E27FC236}">
                <a16:creationId xmlns:a16="http://schemas.microsoft.com/office/drawing/2014/main" id="{CE5ADCEB-0F52-C7A7-46C5-4ED2B6B8E920}"/>
              </a:ext>
            </a:extLst>
          </p:cNvPr>
          <p:cNvSpPr>
            <a:spLocks noChangeArrowheads="1" noChangeShapeType="1" noTextEdit="1"/>
          </p:cNvSpPr>
          <p:nvPr/>
        </p:nvSpPr>
        <p:spPr bwMode="auto">
          <a:xfrm>
            <a:off x="8697416" y="5589240"/>
            <a:ext cx="139700" cy="524222"/>
          </a:xfrm>
          <a:prstGeom prst="rect">
            <a:avLst/>
          </a:prstGeom>
        </p:spPr>
        <p:txBody>
          <a:bodyPr wrap="none" fromWordArt="1">
            <a:prstTxWarp prst="textPlain">
              <a:avLst>
                <a:gd name="adj" fmla="val 50000"/>
              </a:avLst>
            </a:prstTxWarp>
          </a:bodyPr>
          <a:lstStyle/>
          <a:p>
            <a:pPr algn="ctr"/>
            <a:r>
              <a:rPr lang="de-DE" sz="3250" kern="10" dirty="0">
                <a:ln w="12700">
                  <a:solidFill>
                    <a:srgbClr val="993300"/>
                  </a:solidFill>
                  <a:round/>
                  <a:headEnd/>
                  <a:tailEnd/>
                </a:ln>
                <a:solidFill>
                  <a:srgbClr val="FF0000"/>
                </a:solidFill>
                <a:effectLst>
                  <a:outerShdw dist="45791" dir="2021404" algn="ctr" rotWithShape="0">
                    <a:srgbClr val="9999FF"/>
                  </a:outerShdw>
                </a:effectLst>
                <a:latin typeface="Arial Black" panose="020B0604020202020204" pitchFamily="34" charset="0"/>
                <a:cs typeface="Arial Black" panose="020B0604020202020204" pitchFamily="34" charset="0"/>
              </a:rPr>
              <a:t>!</a:t>
            </a:r>
          </a:p>
        </p:txBody>
      </p:sp>
      <p:cxnSp>
        <p:nvCxnSpPr>
          <p:cNvPr id="4" name="Gerade Verbindung mit Pfeil 3">
            <a:extLst>
              <a:ext uri="{FF2B5EF4-FFF2-40B4-BE49-F238E27FC236}">
                <a16:creationId xmlns:a16="http://schemas.microsoft.com/office/drawing/2014/main" id="{E86D754B-7390-F8AB-65E0-33ACDA6DD1E8}"/>
              </a:ext>
            </a:extLst>
          </p:cNvPr>
          <p:cNvCxnSpPr>
            <a:cxnSpLocks/>
          </p:cNvCxnSpPr>
          <p:nvPr/>
        </p:nvCxnSpPr>
        <p:spPr>
          <a:xfrm rot="10800000">
            <a:off x="4376936" y="4310833"/>
            <a:ext cx="2988000" cy="909000"/>
          </a:xfrm>
          <a:prstGeom prst="straightConnector1">
            <a:avLst/>
          </a:prstGeom>
          <a:ln w="19050" cap="flat" cmpd="sng" algn="ctr">
            <a:solidFill>
              <a:schemeClr val="dk1"/>
            </a:solidFill>
            <a:prstDash val="solid"/>
            <a:round/>
            <a:headEnd type="none" w="lg" len="lg"/>
            <a:tailEnd type="arrow" w="lg" len="lg"/>
          </a:ln>
        </p:spPr>
        <p:style>
          <a:lnRef idx="0">
            <a:scrgbClr r="0" g="0" b="0"/>
          </a:lnRef>
          <a:fillRef idx="0">
            <a:scrgbClr r="0" g="0" b="0"/>
          </a:fillRef>
          <a:effectRef idx="0">
            <a:scrgbClr r="0" g="0" b="0"/>
          </a:effectRef>
          <a:fontRef idx="minor">
            <a:schemeClr val="tx1"/>
          </a:fontRef>
        </p:style>
      </p:cxn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a:extLst>
              <a:ext uri="{FF2B5EF4-FFF2-40B4-BE49-F238E27FC236}">
                <a16:creationId xmlns:a16="http://schemas.microsoft.com/office/drawing/2014/main" id="{8B5CDDCD-F430-8F36-D8F8-E5E19FBDF95E}"/>
              </a:ext>
            </a:extLst>
          </p:cNvPr>
          <p:cNvSpPr txBox="1">
            <a:spLocks noChangeArrowheads="1"/>
          </p:cNvSpPr>
          <p:nvPr/>
        </p:nvSpPr>
        <p:spPr bwMode="auto">
          <a:xfrm>
            <a:off x="-87560" y="-99392"/>
            <a:ext cx="10081120" cy="1152128"/>
          </a:xfrm>
          <a:prstGeom prst="rect">
            <a:avLst/>
          </a:prstGeom>
          <a:noFill/>
          <a:ln>
            <a:noFill/>
          </a:ln>
        </p:spPr>
        <p:txBody>
          <a:bodyPr/>
          <a:lstStyle>
            <a:lvl1pPr defTabSz="342900">
              <a:spcBef>
                <a:spcPts val="750"/>
              </a:spcBef>
              <a:buClr>
                <a:schemeClr val="accent1"/>
              </a:buClr>
              <a:buSzPct val="80000"/>
              <a:buFont typeface="Wingdings 3" panose="05040102010807070707" pitchFamily="18" charset="2"/>
              <a:buChar char=""/>
              <a:defRPr sz="1300">
                <a:solidFill>
                  <a:srgbClr val="000000"/>
                </a:solidFill>
                <a:latin typeface="Calibri" panose="020F0502020204030204" pitchFamily="34" charset="0"/>
              </a:defRPr>
            </a:lvl1pPr>
            <a:lvl2pPr marL="557213" indent="-214313" defTabSz="342900">
              <a:spcBef>
                <a:spcPts val="750"/>
              </a:spcBef>
              <a:buClr>
                <a:schemeClr val="accent1"/>
              </a:buClr>
              <a:buSzPct val="80000"/>
              <a:buFont typeface="Wingdings 3" panose="05040102010807070707" pitchFamily="18" charset="2"/>
              <a:buChar char=""/>
              <a:defRPr sz="1200">
                <a:solidFill>
                  <a:srgbClr val="000000"/>
                </a:solidFill>
                <a:latin typeface="Calibri" panose="020F0502020204030204" pitchFamily="34" charset="0"/>
              </a:defRPr>
            </a:lvl2pPr>
            <a:lvl3pPr marL="857250" indent="-171450" defTabSz="342900">
              <a:spcBef>
                <a:spcPts val="750"/>
              </a:spcBef>
              <a:buClr>
                <a:schemeClr val="accent1"/>
              </a:buClr>
              <a:buSzPct val="80000"/>
              <a:buFont typeface="Wingdings 3" panose="05040102010807070707" pitchFamily="18" charset="2"/>
              <a:buChar char=""/>
              <a:defRPr sz="1000">
                <a:solidFill>
                  <a:srgbClr val="000000"/>
                </a:solidFill>
                <a:latin typeface="Calibri" panose="020F0502020204030204" pitchFamily="34" charset="0"/>
              </a:defRPr>
            </a:lvl3pPr>
            <a:lvl4pPr marL="1200150" indent="-171450" defTabSz="342900">
              <a:spcBef>
                <a:spcPts val="750"/>
              </a:spcBef>
              <a:buClr>
                <a:schemeClr val="accent1"/>
              </a:buClr>
              <a:buSzPct val="80000"/>
              <a:buFont typeface="Wingdings 3" panose="05040102010807070707" pitchFamily="18" charset="2"/>
              <a:buChar char=""/>
              <a:defRPr sz="900">
                <a:solidFill>
                  <a:srgbClr val="000000"/>
                </a:solidFill>
                <a:latin typeface="Calibri" panose="020F0502020204030204" pitchFamily="34" charset="0"/>
              </a:defRPr>
            </a:lvl4pPr>
            <a:lvl5pPr marL="1543050" indent="-171450" defTabSz="342900">
              <a:spcBef>
                <a:spcPts val="750"/>
              </a:spcBef>
              <a:buClr>
                <a:schemeClr val="accent1"/>
              </a:buClr>
              <a:buSzPct val="80000"/>
              <a:buFont typeface="Wingdings 3" panose="05040102010807070707" pitchFamily="18" charset="2"/>
              <a:buChar char=""/>
              <a:defRPr sz="900">
                <a:solidFill>
                  <a:srgbClr val="000000"/>
                </a:solidFill>
                <a:latin typeface="Calibri" panose="020F0502020204030204" pitchFamily="34" charset="0"/>
              </a:defRPr>
            </a:lvl5pPr>
            <a:lvl6pPr marL="2000250" indent="-171450" defTabSz="342900" eaLnBrk="0" fontAlgn="base" hangingPunct="0">
              <a:spcBef>
                <a:spcPts val="750"/>
              </a:spcBef>
              <a:spcAft>
                <a:spcPct val="0"/>
              </a:spcAft>
              <a:buClr>
                <a:schemeClr val="accent1"/>
              </a:buClr>
              <a:buSzPct val="80000"/>
              <a:buFont typeface="Wingdings 3" panose="05040102010807070707" pitchFamily="18" charset="2"/>
              <a:buChar char=""/>
              <a:defRPr sz="900">
                <a:solidFill>
                  <a:srgbClr val="000000"/>
                </a:solidFill>
                <a:latin typeface="Calibri" panose="020F0502020204030204" pitchFamily="34" charset="0"/>
              </a:defRPr>
            </a:lvl6pPr>
            <a:lvl7pPr marL="2457450" indent="-171450" defTabSz="342900" eaLnBrk="0" fontAlgn="base" hangingPunct="0">
              <a:spcBef>
                <a:spcPts val="750"/>
              </a:spcBef>
              <a:spcAft>
                <a:spcPct val="0"/>
              </a:spcAft>
              <a:buClr>
                <a:schemeClr val="accent1"/>
              </a:buClr>
              <a:buSzPct val="80000"/>
              <a:buFont typeface="Wingdings 3" panose="05040102010807070707" pitchFamily="18" charset="2"/>
              <a:buChar char=""/>
              <a:defRPr sz="900">
                <a:solidFill>
                  <a:srgbClr val="000000"/>
                </a:solidFill>
                <a:latin typeface="Calibri" panose="020F0502020204030204" pitchFamily="34" charset="0"/>
              </a:defRPr>
            </a:lvl7pPr>
            <a:lvl8pPr marL="2914650" indent="-171450" defTabSz="342900" eaLnBrk="0" fontAlgn="base" hangingPunct="0">
              <a:spcBef>
                <a:spcPts val="750"/>
              </a:spcBef>
              <a:spcAft>
                <a:spcPct val="0"/>
              </a:spcAft>
              <a:buClr>
                <a:schemeClr val="accent1"/>
              </a:buClr>
              <a:buSzPct val="80000"/>
              <a:buFont typeface="Wingdings 3" panose="05040102010807070707" pitchFamily="18" charset="2"/>
              <a:buChar char=""/>
              <a:defRPr sz="900">
                <a:solidFill>
                  <a:srgbClr val="000000"/>
                </a:solidFill>
                <a:latin typeface="Calibri" panose="020F0502020204030204" pitchFamily="34" charset="0"/>
              </a:defRPr>
            </a:lvl8pPr>
            <a:lvl9pPr marL="3371850" indent="-171450" defTabSz="342900" eaLnBrk="0" fontAlgn="base" hangingPunct="0">
              <a:spcBef>
                <a:spcPts val="750"/>
              </a:spcBef>
              <a:spcAft>
                <a:spcPct val="0"/>
              </a:spcAft>
              <a:buClr>
                <a:schemeClr val="accent1"/>
              </a:buClr>
              <a:buSzPct val="80000"/>
              <a:buFont typeface="Wingdings 3" panose="05040102010807070707" pitchFamily="18" charset="2"/>
              <a:buChar char=""/>
              <a:defRPr sz="900">
                <a:solidFill>
                  <a:srgbClr val="000000"/>
                </a:solidFill>
                <a:latin typeface="Calibri" panose="020F0502020204030204" pitchFamily="34" charset="0"/>
              </a:defRPr>
            </a:lvl9pPr>
          </a:lstStyle>
          <a:p>
            <a:pPr algn="ctr" eaLnBrk="1" hangingPunct="1">
              <a:lnSpc>
                <a:spcPct val="200000"/>
              </a:lnSpc>
              <a:spcBef>
                <a:spcPct val="0"/>
              </a:spcBef>
              <a:buClrTx/>
              <a:buSzTx/>
              <a:buFontTx/>
              <a:buNone/>
              <a:defRPr/>
            </a:pPr>
            <a:r>
              <a:rPr lang="de-DE" altLang="de-DE" sz="3400" b="1" dirty="0">
                <a:solidFill>
                  <a:srgbClr val="CD9730"/>
                </a:solidFill>
                <a:latin typeface="+mj-lt"/>
              </a:rPr>
              <a:t>Allgemeine Infos zu den Strafen</a:t>
            </a:r>
          </a:p>
        </p:txBody>
      </p:sp>
      <p:sp>
        <p:nvSpPr>
          <p:cNvPr id="73731" name="Rectangle 2">
            <a:extLst>
              <a:ext uri="{FF2B5EF4-FFF2-40B4-BE49-F238E27FC236}">
                <a16:creationId xmlns:a16="http://schemas.microsoft.com/office/drawing/2014/main" id="{873C75E9-398F-1D32-3D9F-BDC849198E63}"/>
              </a:ext>
            </a:extLst>
          </p:cNvPr>
          <p:cNvSpPr>
            <a:spLocks noChangeArrowheads="1"/>
          </p:cNvSpPr>
          <p:nvPr/>
        </p:nvSpPr>
        <p:spPr bwMode="auto">
          <a:xfrm>
            <a:off x="3140075" y="1269921"/>
            <a:ext cx="3366563" cy="430887"/>
          </a:xfrm>
          <a:prstGeom prst="rect">
            <a:avLst/>
          </a:prstGeom>
          <a:noFill/>
          <a:ln>
            <a:noFill/>
          </a:ln>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defRPr/>
            </a:pPr>
            <a:r>
              <a:rPr lang="de-DE" altLang="de-DE" sz="2200" b="1" dirty="0">
                <a:solidFill>
                  <a:srgbClr val="002C88"/>
                </a:solidFill>
                <a:latin typeface="+mn-lt"/>
              </a:rPr>
              <a:t>Strafen gegen den Torhüter</a:t>
            </a:r>
          </a:p>
        </p:txBody>
      </p:sp>
      <p:sp>
        <p:nvSpPr>
          <p:cNvPr id="2" name="Rectangle 11">
            <a:extLst>
              <a:ext uri="{FF2B5EF4-FFF2-40B4-BE49-F238E27FC236}">
                <a16:creationId xmlns:a16="http://schemas.microsoft.com/office/drawing/2014/main" id="{BC1AE64E-8F2A-DB64-C1A4-E654146D92B7}"/>
              </a:ext>
            </a:extLst>
          </p:cNvPr>
          <p:cNvSpPr>
            <a:spLocks noChangeArrowheads="1"/>
          </p:cNvSpPr>
          <p:nvPr/>
        </p:nvSpPr>
        <p:spPr bwMode="auto">
          <a:xfrm>
            <a:off x="1614963" y="2655706"/>
            <a:ext cx="7197740" cy="1015663"/>
          </a:xfrm>
          <a:prstGeom prst="rect">
            <a:avLst/>
          </a:prstGeom>
          <a:noFill/>
          <a:ln>
            <a:noFill/>
          </a:ln>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defRPr/>
            </a:pPr>
            <a:r>
              <a:rPr lang="de-DE" altLang="de-DE" sz="2000" b="1" dirty="0">
                <a:solidFill>
                  <a:srgbClr val="002C88"/>
                </a:solidFill>
                <a:latin typeface="+mn-lt"/>
                <a:cs typeface="Arial" panose="020B0604020202020204" pitchFamily="34" charset="0"/>
              </a:rPr>
              <a:t>Kleine / Große Strafen</a:t>
            </a:r>
            <a:r>
              <a:rPr lang="de-DE" altLang="de-DE" sz="2000" dirty="0">
                <a:solidFill>
                  <a:srgbClr val="002C88"/>
                </a:solidFill>
                <a:latin typeface="+mn-lt"/>
                <a:cs typeface="Arial" panose="020B0604020202020204" pitchFamily="34" charset="0"/>
              </a:rPr>
              <a:t>, und die </a:t>
            </a:r>
            <a:r>
              <a:rPr lang="de-DE" altLang="de-DE" sz="2000" b="1" dirty="0">
                <a:solidFill>
                  <a:srgbClr val="002C88"/>
                </a:solidFill>
                <a:latin typeface="+mn-lt"/>
                <a:cs typeface="Arial" panose="020B0604020202020204" pitchFamily="34" charset="0"/>
              </a:rPr>
              <a:t>erste</a:t>
            </a:r>
            <a:r>
              <a:rPr lang="de-DE" altLang="de-DE" sz="2000" dirty="0">
                <a:solidFill>
                  <a:srgbClr val="002C88"/>
                </a:solidFill>
                <a:latin typeface="+mn-lt"/>
                <a:cs typeface="Arial" panose="020B0604020202020204" pitchFamily="34" charset="0"/>
              </a:rPr>
              <a:t> </a:t>
            </a:r>
            <a:r>
              <a:rPr lang="de-DE" altLang="de-DE" sz="2000" b="1" dirty="0">
                <a:solidFill>
                  <a:srgbClr val="002C88"/>
                </a:solidFill>
                <a:latin typeface="+mn-lt"/>
                <a:cs typeface="Arial" panose="020B0604020202020204" pitchFamily="34" charset="0"/>
              </a:rPr>
              <a:t>Disziplinarstrafe </a:t>
            </a:r>
            <a:r>
              <a:rPr lang="de-DE" altLang="de-DE" sz="2000" dirty="0">
                <a:solidFill>
                  <a:srgbClr val="002C88"/>
                </a:solidFill>
                <a:latin typeface="+mn-lt"/>
                <a:cs typeface="Arial" panose="020B0604020202020204" pitchFamily="34" charset="0"/>
              </a:rPr>
              <a:t>werden von </a:t>
            </a:r>
          </a:p>
          <a:p>
            <a:pPr eaLnBrk="1" hangingPunct="1">
              <a:defRPr/>
            </a:pPr>
            <a:r>
              <a:rPr lang="de-DE" altLang="de-DE" sz="2000" dirty="0">
                <a:solidFill>
                  <a:srgbClr val="002C88"/>
                </a:solidFill>
                <a:latin typeface="+mn-lt"/>
                <a:cs typeface="Arial" panose="020B0604020202020204" pitchFamily="34" charset="0"/>
              </a:rPr>
              <a:t>einem Spieler der zum Zeitpunkt des Vergehens auf dem Eis befand</a:t>
            </a:r>
          </a:p>
          <a:p>
            <a:pPr eaLnBrk="1" hangingPunct="1">
              <a:defRPr/>
            </a:pPr>
            <a:r>
              <a:rPr lang="de-DE" altLang="de-DE" sz="2000" dirty="0">
                <a:solidFill>
                  <a:srgbClr val="002C88"/>
                </a:solidFill>
                <a:latin typeface="+mn-lt"/>
                <a:cs typeface="Arial" panose="020B0604020202020204" pitchFamily="34" charset="0"/>
              </a:rPr>
              <a:t>abgesessen. </a:t>
            </a:r>
          </a:p>
        </p:txBody>
      </p:sp>
      <p:sp>
        <p:nvSpPr>
          <p:cNvPr id="6" name="Textfeld 5">
            <a:extLst>
              <a:ext uri="{FF2B5EF4-FFF2-40B4-BE49-F238E27FC236}">
                <a16:creationId xmlns:a16="http://schemas.microsoft.com/office/drawing/2014/main" id="{A68DAA89-119B-77A4-51D8-E6F77DA03B4D}"/>
              </a:ext>
            </a:extLst>
          </p:cNvPr>
          <p:cNvSpPr txBox="1">
            <a:spLocks noChangeArrowheads="1"/>
          </p:cNvSpPr>
          <p:nvPr/>
        </p:nvSpPr>
        <p:spPr bwMode="auto">
          <a:xfrm>
            <a:off x="1614963" y="3660518"/>
            <a:ext cx="6497637" cy="707886"/>
          </a:xfrm>
          <a:prstGeom prst="rect">
            <a:avLst/>
          </a:prstGeom>
          <a:noFill/>
          <a:ln>
            <a:noFill/>
          </a:ln>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defRPr/>
            </a:pPr>
            <a:r>
              <a:rPr lang="de-DE" altLang="de-DE" sz="2000" dirty="0">
                <a:solidFill>
                  <a:srgbClr val="002C88"/>
                </a:solidFill>
                <a:latin typeface="+mn-lt"/>
              </a:rPr>
              <a:t>Bei einem </a:t>
            </a:r>
            <a:r>
              <a:rPr lang="de-DE" altLang="de-DE" sz="2000" b="1" dirty="0">
                <a:solidFill>
                  <a:srgbClr val="002C88"/>
                </a:solidFill>
                <a:latin typeface="+mn-lt"/>
              </a:rPr>
              <a:t>Spielausschluss</a:t>
            </a:r>
            <a:r>
              <a:rPr lang="de-DE" altLang="de-DE" sz="2000" dirty="0">
                <a:solidFill>
                  <a:srgbClr val="002C88"/>
                </a:solidFill>
                <a:latin typeface="+mn-lt"/>
              </a:rPr>
              <a:t> wird der Torhüter in die Kabine verwiesen. </a:t>
            </a:r>
          </a:p>
        </p:txBody>
      </p:sp>
      <p:sp>
        <p:nvSpPr>
          <p:cNvPr id="11" name="Text Box 12">
            <a:extLst>
              <a:ext uri="{FF2B5EF4-FFF2-40B4-BE49-F238E27FC236}">
                <a16:creationId xmlns:a16="http://schemas.microsoft.com/office/drawing/2014/main" id="{787F63F3-C981-3543-582D-B564A6990748}"/>
              </a:ext>
            </a:extLst>
          </p:cNvPr>
          <p:cNvSpPr txBox="1">
            <a:spLocks noChangeArrowheads="1"/>
          </p:cNvSpPr>
          <p:nvPr/>
        </p:nvSpPr>
        <p:spPr bwMode="auto">
          <a:xfrm>
            <a:off x="1618406" y="4725144"/>
            <a:ext cx="6934200" cy="707886"/>
          </a:xfrm>
          <a:prstGeom prst="rect">
            <a:avLst/>
          </a:prstGeom>
          <a:noFill/>
          <a:ln>
            <a:noFill/>
          </a:ln>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ct val="50000"/>
              </a:spcBef>
              <a:defRPr/>
            </a:pPr>
            <a:r>
              <a:rPr lang="de-DE" altLang="de-DE" sz="2000" dirty="0">
                <a:solidFill>
                  <a:srgbClr val="002C88"/>
                </a:solidFill>
                <a:latin typeface="+mn-lt"/>
                <a:cs typeface="Arial" panose="020B0604020202020204" pitchFamily="34" charset="0"/>
              </a:rPr>
              <a:t>Alle Strafen gegen den Torhüter werden im Spielbericht unter dessen Nummer eingetragen.</a:t>
            </a:r>
          </a:p>
        </p:txBody>
      </p:sp>
      <p:sp>
        <p:nvSpPr>
          <p:cNvPr id="12" name="Textfeld 11">
            <a:extLst>
              <a:ext uri="{FF2B5EF4-FFF2-40B4-BE49-F238E27FC236}">
                <a16:creationId xmlns:a16="http://schemas.microsoft.com/office/drawing/2014/main" id="{F65A7F87-8C67-749E-3DED-D26A9FA48E8D}"/>
              </a:ext>
            </a:extLst>
          </p:cNvPr>
          <p:cNvSpPr txBox="1">
            <a:spLocks noChangeArrowheads="1"/>
          </p:cNvSpPr>
          <p:nvPr/>
        </p:nvSpPr>
        <p:spPr bwMode="auto">
          <a:xfrm>
            <a:off x="1614964" y="1948267"/>
            <a:ext cx="5907306" cy="400110"/>
          </a:xfrm>
          <a:prstGeom prst="rect">
            <a:avLst/>
          </a:prstGeom>
          <a:noFill/>
          <a:ln>
            <a:noFill/>
          </a:ln>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defRPr/>
            </a:pPr>
            <a:r>
              <a:rPr lang="de-DE" altLang="de-DE" sz="2000" u="sng" dirty="0">
                <a:solidFill>
                  <a:srgbClr val="002C88"/>
                </a:solidFill>
                <a:latin typeface="+mn-lt"/>
                <a:cs typeface="Arial" panose="020B0604020202020204" pitchFamily="34" charset="0"/>
              </a:rPr>
              <a:t>Der Torhüter geht nie auf die Strafbank.</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a:extLst>
              <a:ext uri="{FF2B5EF4-FFF2-40B4-BE49-F238E27FC236}">
                <a16:creationId xmlns:a16="http://schemas.microsoft.com/office/drawing/2014/main" id="{2F4D9DA6-23F1-5772-FE47-BB876645E608}"/>
              </a:ext>
            </a:extLst>
          </p:cNvPr>
          <p:cNvSpPr txBox="1">
            <a:spLocks noChangeArrowheads="1"/>
          </p:cNvSpPr>
          <p:nvPr/>
        </p:nvSpPr>
        <p:spPr bwMode="auto">
          <a:xfrm>
            <a:off x="-87560" y="-75332"/>
            <a:ext cx="10081119" cy="1128068"/>
          </a:xfrm>
          <a:prstGeom prst="rect">
            <a:avLst/>
          </a:prstGeom>
          <a:noFill/>
          <a:ln>
            <a:noFill/>
          </a:ln>
        </p:spPr>
        <p:txBody>
          <a:bodyPr/>
          <a:lstStyle>
            <a:lvl1pPr defTabSz="342900">
              <a:spcBef>
                <a:spcPts val="750"/>
              </a:spcBef>
              <a:buClr>
                <a:schemeClr val="accent1"/>
              </a:buClr>
              <a:buSzPct val="80000"/>
              <a:buFont typeface="Wingdings 3" panose="05040102010807070707" pitchFamily="18" charset="2"/>
              <a:buChar char=""/>
              <a:defRPr sz="1300">
                <a:solidFill>
                  <a:srgbClr val="000000"/>
                </a:solidFill>
                <a:latin typeface="Calibri" panose="020F0502020204030204" pitchFamily="34" charset="0"/>
              </a:defRPr>
            </a:lvl1pPr>
            <a:lvl2pPr marL="557213" indent="-214313" defTabSz="342900">
              <a:spcBef>
                <a:spcPts val="750"/>
              </a:spcBef>
              <a:buClr>
                <a:schemeClr val="accent1"/>
              </a:buClr>
              <a:buSzPct val="80000"/>
              <a:buFont typeface="Wingdings 3" panose="05040102010807070707" pitchFamily="18" charset="2"/>
              <a:buChar char=""/>
              <a:defRPr sz="1200">
                <a:solidFill>
                  <a:srgbClr val="000000"/>
                </a:solidFill>
                <a:latin typeface="Calibri" panose="020F0502020204030204" pitchFamily="34" charset="0"/>
              </a:defRPr>
            </a:lvl2pPr>
            <a:lvl3pPr marL="857250" indent="-171450" defTabSz="342900">
              <a:spcBef>
                <a:spcPts val="750"/>
              </a:spcBef>
              <a:buClr>
                <a:schemeClr val="accent1"/>
              </a:buClr>
              <a:buSzPct val="80000"/>
              <a:buFont typeface="Wingdings 3" panose="05040102010807070707" pitchFamily="18" charset="2"/>
              <a:buChar char=""/>
              <a:defRPr sz="1000">
                <a:solidFill>
                  <a:srgbClr val="000000"/>
                </a:solidFill>
                <a:latin typeface="Calibri" panose="020F0502020204030204" pitchFamily="34" charset="0"/>
              </a:defRPr>
            </a:lvl3pPr>
            <a:lvl4pPr marL="1200150" indent="-171450" defTabSz="342900">
              <a:spcBef>
                <a:spcPts val="750"/>
              </a:spcBef>
              <a:buClr>
                <a:schemeClr val="accent1"/>
              </a:buClr>
              <a:buSzPct val="80000"/>
              <a:buFont typeface="Wingdings 3" panose="05040102010807070707" pitchFamily="18" charset="2"/>
              <a:buChar char=""/>
              <a:defRPr sz="900">
                <a:solidFill>
                  <a:srgbClr val="000000"/>
                </a:solidFill>
                <a:latin typeface="Calibri" panose="020F0502020204030204" pitchFamily="34" charset="0"/>
              </a:defRPr>
            </a:lvl4pPr>
            <a:lvl5pPr marL="1543050" indent="-171450" defTabSz="342900">
              <a:spcBef>
                <a:spcPts val="750"/>
              </a:spcBef>
              <a:buClr>
                <a:schemeClr val="accent1"/>
              </a:buClr>
              <a:buSzPct val="80000"/>
              <a:buFont typeface="Wingdings 3" panose="05040102010807070707" pitchFamily="18" charset="2"/>
              <a:buChar char=""/>
              <a:defRPr sz="900">
                <a:solidFill>
                  <a:srgbClr val="000000"/>
                </a:solidFill>
                <a:latin typeface="Calibri" panose="020F0502020204030204" pitchFamily="34" charset="0"/>
              </a:defRPr>
            </a:lvl5pPr>
            <a:lvl6pPr marL="2000250" indent="-171450" defTabSz="342900" eaLnBrk="0" fontAlgn="base" hangingPunct="0">
              <a:spcBef>
                <a:spcPts val="750"/>
              </a:spcBef>
              <a:spcAft>
                <a:spcPct val="0"/>
              </a:spcAft>
              <a:buClr>
                <a:schemeClr val="accent1"/>
              </a:buClr>
              <a:buSzPct val="80000"/>
              <a:buFont typeface="Wingdings 3" panose="05040102010807070707" pitchFamily="18" charset="2"/>
              <a:buChar char=""/>
              <a:defRPr sz="900">
                <a:solidFill>
                  <a:srgbClr val="000000"/>
                </a:solidFill>
                <a:latin typeface="Calibri" panose="020F0502020204030204" pitchFamily="34" charset="0"/>
              </a:defRPr>
            </a:lvl6pPr>
            <a:lvl7pPr marL="2457450" indent="-171450" defTabSz="342900" eaLnBrk="0" fontAlgn="base" hangingPunct="0">
              <a:spcBef>
                <a:spcPts val="750"/>
              </a:spcBef>
              <a:spcAft>
                <a:spcPct val="0"/>
              </a:spcAft>
              <a:buClr>
                <a:schemeClr val="accent1"/>
              </a:buClr>
              <a:buSzPct val="80000"/>
              <a:buFont typeface="Wingdings 3" panose="05040102010807070707" pitchFamily="18" charset="2"/>
              <a:buChar char=""/>
              <a:defRPr sz="900">
                <a:solidFill>
                  <a:srgbClr val="000000"/>
                </a:solidFill>
                <a:latin typeface="Calibri" panose="020F0502020204030204" pitchFamily="34" charset="0"/>
              </a:defRPr>
            </a:lvl7pPr>
            <a:lvl8pPr marL="2914650" indent="-171450" defTabSz="342900" eaLnBrk="0" fontAlgn="base" hangingPunct="0">
              <a:spcBef>
                <a:spcPts val="750"/>
              </a:spcBef>
              <a:spcAft>
                <a:spcPct val="0"/>
              </a:spcAft>
              <a:buClr>
                <a:schemeClr val="accent1"/>
              </a:buClr>
              <a:buSzPct val="80000"/>
              <a:buFont typeface="Wingdings 3" panose="05040102010807070707" pitchFamily="18" charset="2"/>
              <a:buChar char=""/>
              <a:defRPr sz="900">
                <a:solidFill>
                  <a:srgbClr val="000000"/>
                </a:solidFill>
                <a:latin typeface="Calibri" panose="020F0502020204030204" pitchFamily="34" charset="0"/>
              </a:defRPr>
            </a:lvl8pPr>
            <a:lvl9pPr marL="3371850" indent="-171450" defTabSz="342900" eaLnBrk="0" fontAlgn="base" hangingPunct="0">
              <a:spcBef>
                <a:spcPts val="750"/>
              </a:spcBef>
              <a:spcAft>
                <a:spcPct val="0"/>
              </a:spcAft>
              <a:buClr>
                <a:schemeClr val="accent1"/>
              </a:buClr>
              <a:buSzPct val="80000"/>
              <a:buFont typeface="Wingdings 3" panose="05040102010807070707" pitchFamily="18" charset="2"/>
              <a:buChar char=""/>
              <a:defRPr sz="900">
                <a:solidFill>
                  <a:srgbClr val="000000"/>
                </a:solidFill>
                <a:latin typeface="Calibri" panose="020F0502020204030204" pitchFamily="34" charset="0"/>
              </a:defRPr>
            </a:lvl9pPr>
          </a:lstStyle>
          <a:p>
            <a:pPr algn="ctr" eaLnBrk="1" hangingPunct="1">
              <a:lnSpc>
                <a:spcPct val="200000"/>
              </a:lnSpc>
              <a:spcBef>
                <a:spcPct val="0"/>
              </a:spcBef>
              <a:buClrTx/>
              <a:buSzTx/>
              <a:buFontTx/>
              <a:buNone/>
              <a:defRPr/>
            </a:pPr>
            <a:r>
              <a:rPr lang="de-DE" altLang="de-DE" sz="3400" b="1" dirty="0">
                <a:solidFill>
                  <a:srgbClr val="CD9730"/>
                </a:solidFill>
                <a:latin typeface="+mj-lt"/>
              </a:rPr>
              <a:t>Allgemeine Infos zu den Strafen</a:t>
            </a:r>
          </a:p>
        </p:txBody>
      </p:sp>
      <p:sp>
        <p:nvSpPr>
          <p:cNvPr id="76803" name="Rectangle 2">
            <a:extLst>
              <a:ext uri="{FF2B5EF4-FFF2-40B4-BE49-F238E27FC236}">
                <a16:creationId xmlns:a16="http://schemas.microsoft.com/office/drawing/2014/main" id="{4E84D176-0600-4FDF-3A37-5BE1DD98B0D4}"/>
              </a:ext>
            </a:extLst>
          </p:cNvPr>
          <p:cNvSpPr>
            <a:spLocks noChangeArrowheads="1"/>
          </p:cNvSpPr>
          <p:nvPr/>
        </p:nvSpPr>
        <p:spPr bwMode="auto">
          <a:xfrm>
            <a:off x="2144713" y="1269921"/>
            <a:ext cx="5078412" cy="430887"/>
          </a:xfrm>
          <a:prstGeom prst="rect">
            <a:avLst/>
          </a:prstGeom>
          <a:noFill/>
          <a:ln>
            <a:noFill/>
          </a:ln>
        </p:spPr>
        <p:txBody>
          <a:bodyPr>
            <a:spAutoFit/>
          </a:bodyPr>
          <a:lstStyle>
            <a:lvl1pPr marL="342900" indent="-3429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defRPr/>
            </a:pPr>
            <a:r>
              <a:rPr lang="de-DE" altLang="de-DE" sz="2200" b="1" dirty="0">
                <a:solidFill>
                  <a:srgbClr val="002C88"/>
                </a:solidFill>
                <a:latin typeface="+mn-lt"/>
              </a:rPr>
              <a:t>Aufgeschobene Strafen</a:t>
            </a:r>
          </a:p>
        </p:txBody>
      </p:sp>
      <p:sp>
        <p:nvSpPr>
          <p:cNvPr id="3" name="Textfeld 2">
            <a:extLst>
              <a:ext uri="{FF2B5EF4-FFF2-40B4-BE49-F238E27FC236}">
                <a16:creationId xmlns:a16="http://schemas.microsoft.com/office/drawing/2014/main" id="{13E08819-B835-3DDB-DDD1-B5041F99E8FC}"/>
              </a:ext>
            </a:extLst>
          </p:cNvPr>
          <p:cNvSpPr txBox="1">
            <a:spLocks noChangeArrowheads="1"/>
          </p:cNvSpPr>
          <p:nvPr/>
        </p:nvSpPr>
        <p:spPr bwMode="auto">
          <a:xfrm>
            <a:off x="1389883" y="2094387"/>
            <a:ext cx="7416800" cy="707886"/>
          </a:xfrm>
          <a:prstGeom prst="rect">
            <a:avLst/>
          </a:prstGeom>
          <a:noFill/>
          <a:ln>
            <a:noFill/>
          </a:ln>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defRPr/>
            </a:pPr>
            <a:r>
              <a:rPr lang="de-DE" altLang="de-DE" sz="2000" dirty="0">
                <a:solidFill>
                  <a:srgbClr val="002C88"/>
                </a:solidFill>
                <a:latin typeface="+mn-lt"/>
                <a:cs typeface="Arial" panose="020B0604020202020204" pitchFamily="34" charset="0"/>
              </a:rPr>
              <a:t>Es können </a:t>
            </a:r>
            <a:r>
              <a:rPr lang="de-DE" altLang="de-DE" sz="2000" u="sng" dirty="0">
                <a:solidFill>
                  <a:srgbClr val="002C88"/>
                </a:solidFill>
                <a:latin typeface="+mn-lt"/>
                <a:cs typeface="Arial" panose="020B0604020202020204" pitchFamily="34" charset="0"/>
              </a:rPr>
              <a:t>p</a:t>
            </a:r>
            <a:r>
              <a:rPr lang="de-DE" altLang="de-DE" sz="2000" dirty="0">
                <a:solidFill>
                  <a:srgbClr val="002C88"/>
                </a:solidFill>
                <a:latin typeface="+mn-lt"/>
                <a:cs typeface="Arial" panose="020B0604020202020204" pitchFamily="34" charset="0"/>
              </a:rPr>
              <a:t>ro Team nur </a:t>
            </a:r>
            <a:r>
              <a:rPr lang="de-DE" altLang="de-DE" sz="2000" b="1" dirty="0">
                <a:solidFill>
                  <a:srgbClr val="002C88"/>
                </a:solidFill>
                <a:latin typeface="+mn-lt"/>
                <a:cs typeface="Arial" panose="020B0604020202020204" pitchFamily="34" charset="0"/>
              </a:rPr>
              <a:t>zwei Strafen</a:t>
            </a:r>
            <a:r>
              <a:rPr lang="de-DE" altLang="de-DE" sz="2000" dirty="0">
                <a:solidFill>
                  <a:srgbClr val="002C88"/>
                </a:solidFill>
                <a:latin typeface="+mn-lt"/>
                <a:cs typeface="Arial" panose="020B0604020202020204" pitchFamily="34" charset="0"/>
              </a:rPr>
              <a:t> gleichzeitig auf der Uhr laufen,</a:t>
            </a:r>
          </a:p>
          <a:p>
            <a:pPr eaLnBrk="1" hangingPunct="1">
              <a:defRPr/>
            </a:pPr>
            <a:r>
              <a:rPr lang="de-DE" altLang="de-DE" sz="2000" dirty="0">
                <a:solidFill>
                  <a:srgbClr val="002C88"/>
                </a:solidFill>
                <a:latin typeface="+mn-lt"/>
                <a:cs typeface="Arial" panose="020B0604020202020204" pitchFamily="34" charset="0"/>
              </a:rPr>
              <a:t>kommt eine weitere Strafe hinzu, wird diese aufgeschoben. </a:t>
            </a:r>
          </a:p>
        </p:txBody>
      </p:sp>
      <p:sp>
        <p:nvSpPr>
          <p:cNvPr id="4" name="Textfeld 3">
            <a:extLst>
              <a:ext uri="{FF2B5EF4-FFF2-40B4-BE49-F238E27FC236}">
                <a16:creationId xmlns:a16="http://schemas.microsoft.com/office/drawing/2014/main" id="{1A33DB5F-3B47-8912-9DE6-3940B3DBA648}"/>
              </a:ext>
            </a:extLst>
          </p:cNvPr>
          <p:cNvSpPr txBox="1">
            <a:spLocks noChangeArrowheads="1"/>
          </p:cNvSpPr>
          <p:nvPr/>
        </p:nvSpPr>
        <p:spPr bwMode="auto">
          <a:xfrm>
            <a:off x="1389883" y="2937918"/>
            <a:ext cx="7054850" cy="707886"/>
          </a:xfrm>
          <a:prstGeom prst="rect">
            <a:avLst/>
          </a:prstGeom>
          <a:noFill/>
          <a:ln>
            <a:noFill/>
          </a:ln>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defRPr/>
            </a:pPr>
            <a:r>
              <a:rPr lang="de-DE" altLang="de-DE" sz="2000" dirty="0">
                <a:solidFill>
                  <a:srgbClr val="002C88"/>
                </a:solidFill>
                <a:latin typeface="+mn-lt"/>
                <a:cs typeface="Arial" panose="020B0604020202020204" pitchFamily="34" charset="0"/>
              </a:rPr>
              <a:t>Spieler mit </a:t>
            </a:r>
            <a:r>
              <a:rPr lang="de-DE" altLang="de-DE" sz="2000" b="1" dirty="0">
                <a:solidFill>
                  <a:srgbClr val="002C88"/>
                </a:solidFill>
                <a:latin typeface="+mn-lt"/>
                <a:cs typeface="Arial" panose="020B0604020202020204" pitchFamily="34" charset="0"/>
              </a:rPr>
              <a:t>aufgeschobenen Strafen </a:t>
            </a:r>
            <a:r>
              <a:rPr lang="de-DE" altLang="de-DE" sz="2000" dirty="0">
                <a:solidFill>
                  <a:srgbClr val="002C88"/>
                </a:solidFill>
                <a:latin typeface="+mn-lt"/>
                <a:cs typeface="Arial" panose="020B0604020202020204" pitchFamily="34" charset="0"/>
              </a:rPr>
              <a:t>müssen sich sofort auf die Strafbank begeben.</a:t>
            </a:r>
          </a:p>
        </p:txBody>
      </p:sp>
      <p:sp>
        <p:nvSpPr>
          <p:cNvPr id="5" name="Textfeld 4">
            <a:extLst>
              <a:ext uri="{FF2B5EF4-FFF2-40B4-BE49-F238E27FC236}">
                <a16:creationId xmlns:a16="http://schemas.microsoft.com/office/drawing/2014/main" id="{190846A4-CD1E-849D-7A20-1AA1034E1F5D}"/>
              </a:ext>
            </a:extLst>
          </p:cNvPr>
          <p:cNvSpPr txBox="1">
            <a:spLocks noChangeArrowheads="1"/>
          </p:cNvSpPr>
          <p:nvPr/>
        </p:nvSpPr>
        <p:spPr bwMode="auto">
          <a:xfrm>
            <a:off x="1389883" y="3781449"/>
            <a:ext cx="7418387" cy="1015663"/>
          </a:xfrm>
          <a:prstGeom prst="rect">
            <a:avLst/>
          </a:prstGeom>
          <a:noFill/>
          <a:ln>
            <a:noFill/>
          </a:ln>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defRPr/>
            </a:pPr>
            <a:r>
              <a:rPr lang="de-DE" altLang="de-DE" sz="2000" dirty="0">
                <a:solidFill>
                  <a:srgbClr val="002C88"/>
                </a:solidFill>
                <a:latin typeface="+mn-lt"/>
                <a:cs typeface="Arial" panose="020B0604020202020204" pitchFamily="34" charset="0"/>
              </a:rPr>
              <a:t>Spieler, welche die </a:t>
            </a:r>
            <a:r>
              <a:rPr lang="de-DE" altLang="de-DE" sz="2000" b="1" dirty="0">
                <a:solidFill>
                  <a:srgbClr val="002C88"/>
                </a:solidFill>
                <a:latin typeface="+mn-lt"/>
                <a:cs typeface="Arial" panose="020B0604020202020204" pitchFamily="34" charset="0"/>
              </a:rPr>
              <a:t>laufenden Strafen </a:t>
            </a:r>
            <a:r>
              <a:rPr lang="de-DE" altLang="de-DE" sz="2000" dirty="0">
                <a:solidFill>
                  <a:srgbClr val="002C88"/>
                </a:solidFill>
                <a:latin typeface="+mn-lt"/>
                <a:cs typeface="Arial" panose="020B0604020202020204" pitchFamily="34" charset="0"/>
              </a:rPr>
              <a:t>absitzen, können </a:t>
            </a:r>
            <a:r>
              <a:rPr lang="de-DE" altLang="de-DE" sz="2000" b="1" dirty="0">
                <a:solidFill>
                  <a:srgbClr val="002C88"/>
                </a:solidFill>
                <a:latin typeface="+mn-lt"/>
                <a:cs typeface="Arial" panose="020B0604020202020204" pitchFamily="34" charset="0"/>
              </a:rPr>
              <a:t>erst nach</a:t>
            </a:r>
          </a:p>
          <a:p>
            <a:pPr eaLnBrk="1" hangingPunct="1">
              <a:defRPr/>
            </a:pPr>
            <a:r>
              <a:rPr lang="de-DE" altLang="de-DE" sz="2000" b="1" dirty="0">
                <a:solidFill>
                  <a:srgbClr val="002C88"/>
                </a:solidFill>
                <a:latin typeface="+mn-lt"/>
                <a:cs typeface="Arial" panose="020B0604020202020204" pitchFamily="34" charset="0"/>
              </a:rPr>
              <a:t>Spielunterbruch</a:t>
            </a:r>
            <a:r>
              <a:rPr lang="de-DE" altLang="de-DE" sz="2000" dirty="0">
                <a:solidFill>
                  <a:srgbClr val="002C88"/>
                </a:solidFill>
                <a:latin typeface="+mn-lt"/>
                <a:cs typeface="Arial" panose="020B0604020202020204" pitchFamily="34" charset="0"/>
              </a:rPr>
              <a:t> die Strafbank verlassen, außer ihr Team darf mit </a:t>
            </a:r>
            <a:r>
              <a:rPr lang="de-DE" altLang="de-DE" sz="2000" b="1" dirty="0">
                <a:solidFill>
                  <a:srgbClr val="002C88"/>
                </a:solidFill>
                <a:latin typeface="+mn-lt"/>
                <a:cs typeface="Arial" panose="020B0604020202020204" pitchFamily="34" charset="0"/>
              </a:rPr>
              <a:t>vier Feldspielern </a:t>
            </a:r>
            <a:r>
              <a:rPr lang="de-DE" altLang="de-DE" sz="2000" dirty="0">
                <a:solidFill>
                  <a:srgbClr val="002C88"/>
                </a:solidFill>
                <a:latin typeface="+mn-lt"/>
                <a:cs typeface="Arial" panose="020B0604020202020204" pitchFamily="34" charset="0"/>
              </a:rPr>
              <a:t>spielen.</a:t>
            </a:r>
          </a:p>
        </p:txBody>
      </p:sp>
      <p:sp>
        <p:nvSpPr>
          <p:cNvPr id="7" name="Textfeld 6">
            <a:extLst>
              <a:ext uri="{FF2B5EF4-FFF2-40B4-BE49-F238E27FC236}">
                <a16:creationId xmlns:a16="http://schemas.microsoft.com/office/drawing/2014/main" id="{2D65BCFD-70D4-9977-F454-427BE2C3B415}"/>
              </a:ext>
            </a:extLst>
          </p:cNvPr>
          <p:cNvSpPr txBox="1">
            <a:spLocks noChangeArrowheads="1"/>
          </p:cNvSpPr>
          <p:nvPr/>
        </p:nvSpPr>
        <p:spPr bwMode="auto">
          <a:xfrm>
            <a:off x="1389883" y="5013176"/>
            <a:ext cx="8137524" cy="400110"/>
          </a:xfrm>
          <a:prstGeom prst="rect">
            <a:avLst/>
          </a:prstGeom>
          <a:noFill/>
          <a:ln>
            <a:noFill/>
          </a:ln>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defRPr/>
            </a:pPr>
            <a:r>
              <a:rPr lang="de-DE" altLang="de-DE" sz="2000" dirty="0">
                <a:solidFill>
                  <a:srgbClr val="002C88"/>
                </a:solidFill>
                <a:latin typeface="+mn-lt"/>
                <a:cs typeface="Arial" panose="020B0604020202020204" pitchFamily="34" charset="0"/>
              </a:rPr>
              <a:t>Die Rückkehr der Spieler erfolgt in der Reihenfolge der Spielausschlüsse.</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a:extLst>
              <a:ext uri="{FF2B5EF4-FFF2-40B4-BE49-F238E27FC236}">
                <a16:creationId xmlns:a16="http://schemas.microsoft.com/office/drawing/2014/main" id="{9C8084DC-BD8E-D371-A42A-5EEECA262D2F}"/>
              </a:ext>
            </a:extLst>
          </p:cNvPr>
          <p:cNvSpPr>
            <a:spLocks noGrp="1" noChangeArrowheads="1"/>
          </p:cNvSpPr>
          <p:nvPr>
            <p:ph type="title"/>
          </p:nvPr>
        </p:nvSpPr>
        <p:spPr>
          <a:xfrm>
            <a:off x="-87560" y="-99392"/>
            <a:ext cx="10081120" cy="1147142"/>
          </a:xfrm>
        </p:spPr>
        <p:txBody>
          <a:bodyPr rtlCol="0">
            <a:normAutofit/>
          </a:bodyPr>
          <a:lstStyle/>
          <a:p>
            <a:pPr algn="ctr" fontAlgn="auto">
              <a:spcAft>
                <a:spcPts val="0"/>
              </a:spcAft>
              <a:defRPr/>
            </a:pPr>
            <a:r>
              <a:rPr lang="de-DE" altLang="de-DE" sz="3400" b="1" dirty="0">
                <a:solidFill>
                  <a:srgbClr val="CD9730"/>
                </a:solidFill>
              </a:rPr>
              <a:t>Eintragungen nach dem Spiel</a:t>
            </a:r>
          </a:p>
        </p:txBody>
      </p:sp>
      <p:sp>
        <p:nvSpPr>
          <p:cNvPr id="33795" name="Rectangle 3">
            <a:extLst>
              <a:ext uri="{FF2B5EF4-FFF2-40B4-BE49-F238E27FC236}">
                <a16:creationId xmlns:a16="http://schemas.microsoft.com/office/drawing/2014/main" id="{9ECADEC8-B6D1-0471-E6BF-756BF7FB918F}"/>
              </a:ext>
            </a:extLst>
          </p:cNvPr>
          <p:cNvSpPr>
            <a:spLocks noGrp="1" noChangeArrowheads="1"/>
          </p:cNvSpPr>
          <p:nvPr>
            <p:ph idx="1"/>
          </p:nvPr>
        </p:nvSpPr>
        <p:spPr>
          <a:xfrm>
            <a:off x="1208584" y="1263844"/>
            <a:ext cx="6696744" cy="747709"/>
          </a:xfrm>
        </p:spPr>
        <p:txBody>
          <a:bodyPr rtlCol="0">
            <a:noAutofit/>
          </a:bodyPr>
          <a:lstStyle/>
          <a:p>
            <a:pPr marL="0" indent="0" algn="ctr" fontAlgn="auto">
              <a:spcAft>
                <a:spcPts val="0"/>
              </a:spcAft>
              <a:buFont typeface="Arial" panose="020B0604020202020204" pitchFamily="34" charset="0"/>
              <a:buNone/>
              <a:defRPr/>
            </a:pPr>
            <a:r>
              <a:rPr lang="de-DE" altLang="de-DE" sz="2000" b="1" dirty="0">
                <a:solidFill>
                  <a:srgbClr val="002C88"/>
                </a:solidFill>
                <a:cs typeface="Arial" panose="020B0604020202020204" pitchFamily="34" charset="0"/>
              </a:rPr>
              <a:t>Im Ergebnisblock des klassischen Spielberichts sind folgende Ergebnisse einzutragen</a:t>
            </a:r>
          </a:p>
        </p:txBody>
      </p:sp>
      <p:sp>
        <p:nvSpPr>
          <p:cNvPr id="3" name="Textfeld 2">
            <a:extLst>
              <a:ext uri="{FF2B5EF4-FFF2-40B4-BE49-F238E27FC236}">
                <a16:creationId xmlns:a16="http://schemas.microsoft.com/office/drawing/2014/main" id="{709C6795-A0EA-4D03-85D0-5AB5693CB113}"/>
              </a:ext>
            </a:extLst>
          </p:cNvPr>
          <p:cNvSpPr txBox="1"/>
          <p:nvPr/>
        </p:nvSpPr>
        <p:spPr>
          <a:xfrm>
            <a:off x="2694671" y="2619670"/>
            <a:ext cx="3690752" cy="369332"/>
          </a:xfrm>
          <a:prstGeom prst="rect">
            <a:avLst/>
          </a:prstGeom>
          <a:noFill/>
        </p:spPr>
        <p:txBody>
          <a:bodyPr wrap="square">
            <a:spAutoFit/>
          </a:bodyPr>
          <a:lstStyle/>
          <a:p>
            <a:pPr marL="371475" lvl="1" eaLnBrk="1" fontAlgn="auto" hangingPunct="1">
              <a:lnSpc>
                <a:spcPct val="90000"/>
              </a:lnSpc>
              <a:spcBef>
                <a:spcPts val="0"/>
              </a:spcBef>
              <a:spcAft>
                <a:spcPts val="0"/>
              </a:spcAft>
              <a:defRPr/>
            </a:pPr>
            <a:r>
              <a:rPr lang="de-DE" altLang="de-DE" sz="2000" kern="0" dirty="0">
                <a:solidFill>
                  <a:srgbClr val="002C88"/>
                </a:solidFill>
                <a:latin typeface="+mn-lt"/>
                <a:cs typeface="Arial" panose="020B0604020202020204" pitchFamily="34" charset="0"/>
              </a:rPr>
              <a:t>Ergebnis des 1. Drittels</a:t>
            </a:r>
          </a:p>
        </p:txBody>
      </p:sp>
      <p:sp>
        <p:nvSpPr>
          <p:cNvPr id="5" name="Textfeld 4">
            <a:extLst>
              <a:ext uri="{FF2B5EF4-FFF2-40B4-BE49-F238E27FC236}">
                <a16:creationId xmlns:a16="http://schemas.microsoft.com/office/drawing/2014/main" id="{8194F72B-F564-3467-EA53-CAC7FCB787E7}"/>
              </a:ext>
            </a:extLst>
          </p:cNvPr>
          <p:cNvSpPr txBox="1"/>
          <p:nvPr/>
        </p:nvSpPr>
        <p:spPr>
          <a:xfrm>
            <a:off x="2694671" y="2989002"/>
            <a:ext cx="3714750" cy="369332"/>
          </a:xfrm>
          <a:prstGeom prst="rect">
            <a:avLst/>
          </a:prstGeom>
          <a:noFill/>
        </p:spPr>
        <p:txBody>
          <a:bodyPr>
            <a:spAutoFit/>
          </a:bodyPr>
          <a:lstStyle/>
          <a:p>
            <a:pPr marL="371475" lvl="1" eaLnBrk="1" fontAlgn="auto" hangingPunct="1">
              <a:lnSpc>
                <a:spcPct val="90000"/>
              </a:lnSpc>
              <a:spcBef>
                <a:spcPts val="0"/>
              </a:spcBef>
              <a:spcAft>
                <a:spcPts val="0"/>
              </a:spcAft>
              <a:defRPr/>
            </a:pPr>
            <a:r>
              <a:rPr lang="de-DE" altLang="de-DE" sz="2000" kern="0" dirty="0">
                <a:solidFill>
                  <a:srgbClr val="002C88"/>
                </a:solidFill>
                <a:latin typeface="+mn-lt"/>
                <a:cs typeface="Arial" panose="020B0604020202020204" pitchFamily="34" charset="0"/>
              </a:rPr>
              <a:t>Ergebnis des 2. Drittels</a:t>
            </a:r>
          </a:p>
        </p:txBody>
      </p:sp>
      <p:sp>
        <p:nvSpPr>
          <p:cNvPr id="7" name="Textfeld 6">
            <a:extLst>
              <a:ext uri="{FF2B5EF4-FFF2-40B4-BE49-F238E27FC236}">
                <a16:creationId xmlns:a16="http://schemas.microsoft.com/office/drawing/2014/main" id="{89495423-4362-9F1B-815D-C657774976E0}"/>
              </a:ext>
            </a:extLst>
          </p:cNvPr>
          <p:cNvSpPr txBox="1"/>
          <p:nvPr/>
        </p:nvSpPr>
        <p:spPr>
          <a:xfrm>
            <a:off x="2694671" y="3393836"/>
            <a:ext cx="3812838" cy="369332"/>
          </a:xfrm>
          <a:prstGeom prst="rect">
            <a:avLst/>
          </a:prstGeom>
          <a:noFill/>
        </p:spPr>
        <p:txBody>
          <a:bodyPr wrap="square">
            <a:spAutoFit/>
          </a:bodyPr>
          <a:lstStyle/>
          <a:p>
            <a:pPr marL="371475" lvl="1" eaLnBrk="1" fontAlgn="auto" hangingPunct="1">
              <a:lnSpc>
                <a:spcPct val="90000"/>
              </a:lnSpc>
              <a:spcBef>
                <a:spcPts val="0"/>
              </a:spcBef>
              <a:spcAft>
                <a:spcPts val="0"/>
              </a:spcAft>
              <a:defRPr/>
            </a:pPr>
            <a:r>
              <a:rPr lang="de-DE" altLang="de-DE" sz="2000" kern="0" dirty="0">
                <a:solidFill>
                  <a:srgbClr val="002C88"/>
                </a:solidFill>
                <a:latin typeface="+mn-lt"/>
                <a:cs typeface="Arial" panose="020B0604020202020204" pitchFamily="34" charset="0"/>
              </a:rPr>
              <a:t>Ergebnis des 3. Drittels</a:t>
            </a:r>
          </a:p>
        </p:txBody>
      </p:sp>
      <p:sp>
        <p:nvSpPr>
          <p:cNvPr id="9" name="Textfeld 8">
            <a:extLst>
              <a:ext uri="{FF2B5EF4-FFF2-40B4-BE49-F238E27FC236}">
                <a16:creationId xmlns:a16="http://schemas.microsoft.com/office/drawing/2014/main" id="{6EEA04C8-CE6D-826B-D8B8-3D212939F1B3}"/>
              </a:ext>
            </a:extLst>
          </p:cNvPr>
          <p:cNvSpPr txBox="1"/>
          <p:nvPr/>
        </p:nvSpPr>
        <p:spPr>
          <a:xfrm>
            <a:off x="2694671" y="3817811"/>
            <a:ext cx="5405437" cy="369332"/>
          </a:xfrm>
          <a:prstGeom prst="rect">
            <a:avLst/>
          </a:prstGeom>
          <a:noFill/>
        </p:spPr>
        <p:txBody>
          <a:bodyPr>
            <a:spAutoFit/>
          </a:bodyPr>
          <a:lstStyle/>
          <a:p>
            <a:pPr marL="371475" lvl="1" eaLnBrk="1" fontAlgn="auto" hangingPunct="1">
              <a:lnSpc>
                <a:spcPct val="90000"/>
              </a:lnSpc>
              <a:spcBef>
                <a:spcPts val="0"/>
              </a:spcBef>
              <a:spcAft>
                <a:spcPts val="0"/>
              </a:spcAft>
              <a:defRPr/>
            </a:pPr>
            <a:r>
              <a:rPr lang="de-DE" altLang="de-DE" sz="2000" kern="0" dirty="0">
                <a:solidFill>
                  <a:srgbClr val="002C88"/>
                </a:solidFill>
                <a:latin typeface="+mn-lt"/>
                <a:cs typeface="Arial" panose="020B0604020202020204" pitchFamily="34" charset="0"/>
              </a:rPr>
              <a:t>Ergebnis Verlängerung / Penalty</a:t>
            </a:r>
          </a:p>
        </p:txBody>
      </p:sp>
      <p:sp>
        <p:nvSpPr>
          <p:cNvPr id="11" name="Textfeld 10">
            <a:extLst>
              <a:ext uri="{FF2B5EF4-FFF2-40B4-BE49-F238E27FC236}">
                <a16:creationId xmlns:a16="http://schemas.microsoft.com/office/drawing/2014/main" id="{CA46F0D4-04C9-3EBB-2D66-9FB8AAD882CA}"/>
              </a:ext>
            </a:extLst>
          </p:cNvPr>
          <p:cNvSpPr txBox="1"/>
          <p:nvPr/>
        </p:nvSpPr>
        <p:spPr>
          <a:xfrm>
            <a:off x="2694671" y="4222645"/>
            <a:ext cx="5091112" cy="369332"/>
          </a:xfrm>
          <a:prstGeom prst="rect">
            <a:avLst/>
          </a:prstGeom>
          <a:noFill/>
        </p:spPr>
        <p:txBody>
          <a:bodyPr>
            <a:spAutoFit/>
          </a:bodyPr>
          <a:lstStyle/>
          <a:p>
            <a:pPr marL="371475" lvl="1" eaLnBrk="1" fontAlgn="auto" hangingPunct="1">
              <a:lnSpc>
                <a:spcPct val="90000"/>
              </a:lnSpc>
              <a:spcBef>
                <a:spcPts val="0"/>
              </a:spcBef>
              <a:spcAft>
                <a:spcPts val="0"/>
              </a:spcAft>
              <a:defRPr/>
            </a:pPr>
            <a:r>
              <a:rPr lang="de-DE" altLang="de-DE" sz="2000" kern="0" dirty="0">
                <a:solidFill>
                  <a:srgbClr val="002C88"/>
                </a:solidFill>
                <a:latin typeface="+mn-lt"/>
                <a:cs typeface="Arial" panose="020B0604020202020204" pitchFamily="34" charset="0"/>
              </a:rPr>
              <a:t>Spielstand nach Ende des Spieles</a:t>
            </a:r>
          </a:p>
        </p:txBody>
      </p:sp>
      <p:sp>
        <p:nvSpPr>
          <p:cNvPr id="13" name="Textfeld 12">
            <a:extLst>
              <a:ext uri="{FF2B5EF4-FFF2-40B4-BE49-F238E27FC236}">
                <a16:creationId xmlns:a16="http://schemas.microsoft.com/office/drawing/2014/main" id="{7FD1824B-6E1A-E66D-1D66-CE333DB289E7}"/>
              </a:ext>
            </a:extLst>
          </p:cNvPr>
          <p:cNvSpPr txBox="1"/>
          <p:nvPr/>
        </p:nvSpPr>
        <p:spPr>
          <a:xfrm>
            <a:off x="2708813" y="5370419"/>
            <a:ext cx="5060759" cy="369332"/>
          </a:xfrm>
          <a:prstGeom prst="rect">
            <a:avLst/>
          </a:prstGeom>
          <a:noFill/>
        </p:spPr>
        <p:txBody>
          <a:bodyPr wrap="square">
            <a:spAutoFit/>
          </a:bodyPr>
          <a:lstStyle/>
          <a:p>
            <a:pPr marL="371475" lvl="1" eaLnBrk="1" fontAlgn="auto" hangingPunct="1">
              <a:lnSpc>
                <a:spcPct val="90000"/>
              </a:lnSpc>
              <a:spcBef>
                <a:spcPts val="0"/>
              </a:spcBef>
              <a:spcAft>
                <a:spcPts val="0"/>
              </a:spcAft>
              <a:defRPr/>
            </a:pPr>
            <a:r>
              <a:rPr lang="de-DE" altLang="de-DE" sz="2000" kern="0" dirty="0">
                <a:solidFill>
                  <a:srgbClr val="002C88"/>
                </a:solidFill>
                <a:latin typeface="+mn-lt"/>
                <a:cs typeface="Arial" panose="020B0604020202020204" pitchFamily="34" charset="0"/>
              </a:rPr>
              <a:t>Zuschauerzahl (nur im Seniorenbereich)</a:t>
            </a:r>
          </a:p>
        </p:txBody>
      </p:sp>
      <p:sp>
        <p:nvSpPr>
          <p:cNvPr id="2" name="Textfeld 1">
            <a:extLst>
              <a:ext uri="{FF2B5EF4-FFF2-40B4-BE49-F238E27FC236}">
                <a16:creationId xmlns:a16="http://schemas.microsoft.com/office/drawing/2014/main" id="{7E15C4C0-C1B2-3352-CB56-B2FDEC31A843}"/>
              </a:ext>
            </a:extLst>
          </p:cNvPr>
          <p:cNvSpPr txBox="1"/>
          <p:nvPr/>
        </p:nvSpPr>
        <p:spPr>
          <a:xfrm>
            <a:off x="2708813" y="5736203"/>
            <a:ext cx="3798697" cy="369332"/>
          </a:xfrm>
          <a:prstGeom prst="rect">
            <a:avLst/>
          </a:prstGeom>
          <a:noFill/>
        </p:spPr>
        <p:txBody>
          <a:bodyPr wrap="square">
            <a:spAutoFit/>
          </a:bodyPr>
          <a:lstStyle/>
          <a:p>
            <a:pPr marL="371475" lvl="1" eaLnBrk="1" fontAlgn="auto" hangingPunct="1">
              <a:lnSpc>
                <a:spcPct val="90000"/>
              </a:lnSpc>
              <a:spcBef>
                <a:spcPts val="0"/>
              </a:spcBef>
              <a:spcAft>
                <a:spcPts val="0"/>
              </a:spcAft>
              <a:defRPr/>
            </a:pPr>
            <a:r>
              <a:rPr lang="de-DE" altLang="de-DE" sz="2000" kern="0" dirty="0">
                <a:solidFill>
                  <a:srgbClr val="002C88"/>
                </a:solidFill>
                <a:latin typeface="+mn-lt"/>
                <a:cs typeface="Arial" panose="020B0604020202020204" pitchFamily="34" charset="0"/>
              </a:rPr>
              <a:t>Ende des Spiels</a:t>
            </a:r>
          </a:p>
        </p:txBody>
      </p:sp>
      <p:sp>
        <p:nvSpPr>
          <p:cNvPr id="4" name="Textfeld 3">
            <a:extLst>
              <a:ext uri="{FF2B5EF4-FFF2-40B4-BE49-F238E27FC236}">
                <a16:creationId xmlns:a16="http://schemas.microsoft.com/office/drawing/2014/main" id="{4343348B-8AA3-758C-5640-1E1659854CF1}"/>
              </a:ext>
            </a:extLst>
          </p:cNvPr>
          <p:cNvSpPr txBox="1"/>
          <p:nvPr/>
        </p:nvSpPr>
        <p:spPr>
          <a:xfrm>
            <a:off x="2708813" y="4818195"/>
            <a:ext cx="7751241" cy="369332"/>
          </a:xfrm>
          <a:prstGeom prst="rect">
            <a:avLst/>
          </a:prstGeom>
          <a:noFill/>
        </p:spPr>
        <p:txBody>
          <a:bodyPr wrap="square">
            <a:spAutoFit/>
          </a:bodyPr>
          <a:lstStyle/>
          <a:p>
            <a:pPr marL="371475" lvl="1" eaLnBrk="1" fontAlgn="auto" hangingPunct="1">
              <a:lnSpc>
                <a:spcPct val="90000"/>
              </a:lnSpc>
              <a:spcBef>
                <a:spcPts val="0"/>
              </a:spcBef>
              <a:spcAft>
                <a:spcPts val="0"/>
              </a:spcAft>
              <a:defRPr/>
            </a:pPr>
            <a:r>
              <a:rPr lang="de-DE" altLang="de-DE" sz="2000" kern="0" dirty="0">
                <a:solidFill>
                  <a:srgbClr val="002C88"/>
                </a:solidFill>
                <a:latin typeface="+mn-lt"/>
                <a:cs typeface="Arial" panose="020B0604020202020204" pitchFamily="34" charset="0"/>
              </a:rPr>
              <a:t>Strafminuten (Spielstrafen / Disziplinarstrafen)</a:t>
            </a:r>
          </a:p>
        </p:txBody>
      </p:sp>
      <p:pic>
        <p:nvPicPr>
          <p:cNvPr id="6" name="Grafik 5">
            <a:extLst>
              <a:ext uri="{FF2B5EF4-FFF2-40B4-BE49-F238E27FC236}">
                <a16:creationId xmlns:a16="http://schemas.microsoft.com/office/drawing/2014/main" id="{7B644AB3-A8F0-2404-E502-7E527F0E598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4568" y="2673585"/>
            <a:ext cx="1887438" cy="34674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a:extLst>
              <a:ext uri="{FF2B5EF4-FFF2-40B4-BE49-F238E27FC236}">
                <a16:creationId xmlns:a16="http://schemas.microsoft.com/office/drawing/2014/main" id="{75357467-3411-2D91-219B-6F5487404944}"/>
              </a:ext>
            </a:extLst>
          </p:cNvPr>
          <p:cNvSpPr>
            <a:spLocks noGrp="1" noChangeArrowheads="1"/>
          </p:cNvSpPr>
          <p:nvPr>
            <p:ph type="title"/>
          </p:nvPr>
        </p:nvSpPr>
        <p:spPr>
          <a:xfrm>
            <a:off x="-87560" y="-99392"/>
            <a:ext cx="10081120" cy="1152128"/>
          </a:xfrm>
        </p:spPr>
        <p:txBody>
          <a:bodyPr rtlCol="0">
            <a:normAutofit/>
          </a:bodyPr>
          <a:lstStyle/>
          <a:p>
            <a:pPr algn="ctr" fontAlgn="auto">
              <a:spcAft>
                <a:spcPts val="0"/>
              </a:spcAft>
              <a:defRPr/>
            </a:pPr>
            <a:r>
              <a:rPr lang="de-DE" altLang="de-DE" sz="3400" b="1" dirty="0">
                <a:solidFill>
                  <a:srgbClr val="CD9730"/>
                </a:solidFill>
              </a:rPr>
              <a:t>Eintragungen nach dem Spiel</a:t>
            </a:r>
          </a:p>
        </p:txBody>
      </p:sp>
      <p:sp>
        <p:nvSpPr>
          <p:cNvPr id="33795" name="Rectangle 3">
            <a:extLst>
              <a:ext uri="{FF2B5EF4-FFF2-40B4-BE49-F238E27FC236}">
                <a16:creationId xmlns:a16="http://schemas.microsoft.com/office/drawing/2014/main" id="{4459CA55-4955-7670-6A0C-4F388FE482BC}"/>
              </a:ext>
            </a:extLst>
          </p:cNvPr>
          <p:cNvSpPr>
            <a:spLocks noGrp="1" noChangeArrowheads="1"/>
          </p:cNvSpPr>
          <p:nvPr>
            <p:ph idx="1"/>
          </p:nvPr>
        </p:nvSpPr>
        <p:spPr>
          <a:xfrm>
            <a:off x="2360712" y="1277962"/>
            <a:ext cx="5112568" cy="350838"/>
          </a:xfrm>
        </p:spPr>
        <p:txBody>
          <a:bodyPr rtlCol="0">
            <a:noAutofit/>
          </a:bodyPr>
          <a:lstStyle/>
          <a:p>
            <a:pPr marL="0" indent="0" algn="ctr" fontAlgn="auto">
              <a:spcAft>
                <a:spcPts val="0"/>
              </a:spcAft>
              <a:buFont typeface="Arial" panose="020B0604020202020204" pitchFamily="34" charset="0"/>
              <a:buNone/>
              <a:defRPr/>
            </a:pPr>
            <a:r>
              <a:rPr lang="de-DE" altLang="de-DE" sz="2200" b="1" dirty="0">
                <a:solidFill>
                  <a:srgbClr val="002C88"/>
                </a:solidFill>
                <a:cs typeface="Arial" panose="020B0604020202020204" pitchFamily="34" charset="0"/>
              </a:rPr>
              <a:t>Aufrechnung von Toren und Assists im klassischen Spielbericht</a:t>
            </a:r>
          </a:p>
        </p:txBody>
      </p:sp>
      <p:sp>
        <p:nvSpPr>
          <p:cNvPr id="6" name="Rectangle 3">
            <a:extLst>
              <a:ext uri="{FF2B5EF4-FFF2-40B4-BE49-F238E27FC236}">
                <a16:creationId xmlns:a16="http://schemas.microsoft.com/office/drawing/2014/main" id="{39239B21-A125-C4DA-A9C3-A372033B1426}"/>
              </a:ext>
            </a:extLst>
          </p:cNvPr>
          <p:cNvSpPr txBox="1">
            <a:spLocks noChangeArrowheads="1"/>
          </p:cNvSpPr>
          <p:nvPr/>
        </p:nvSpPr>
        <p:spPr bwMode="auto">
          <a:xfrm>
            <a:off x="2049191" y="3073819"/>
            <a:ext cx="6810375" cy="644525"/>
          </a:xfrm>
          <a:prstGeom prst="rect">
            <a:avLst/>
          </a:prstGeom>
          <a:noFill/>
          <a:ln>
            <a:noFill/>
          </a:ln>
        </p:spPr>
        <p:txBody>
          <a:bodyPr/>
          <a:lstStyle>
            <a:lvl1pPr marL="257175" indent="-257175" defTabSz="342900">
              <a:spcBef>
                <a:spcPts val="750"/>
              </a:spcBef>
              <a:buClr>
                <a:schemeClr val="accent1"/>
              </a:buClr>
              <a:buSzPct val="80000"/>
              <a:buFont typeface="Wingdings 3" panose="05040102010807070707" pitchFamily="18" charset="2"/>
              <a:buChar char=""/>
              <a:defRPr sz="1300">
                <a:solidFill>
                  <a:srgbClr val="000000"/>
                </a:solidFill>
                <a:latin typeface="Calibri" panose="020F0502020204030204" pitchFamily="34" charset="0"/>
              </a:defRPr>
            </a:lvl1pPr>
            <a:lvl2pPr marL="557213" indent="-214313" defTabSz="342900">
              <a:spcBef>
                <a:spcPts val="750"/>
              </a:spcBef>
              <a:buClr>
                <a:schemeClr val="accent1"/>
              </a:buClr>
              <a:buSzPct val="80000"/>
              <a:buFont typeface="Wingdings 3" panose="05040102010807070707" pitchFamily="18" charset="2"/>
              <a:buChar char=""/>
              <a:defRPr sz="1200">
                <a:solidFill>
                  <a:srgbClr val="000000"/>
                </a:solidFill>
                <a:latin typeface="Calibri" panose="020F0502020204030204" pitchFamily="34" charset="0"/>
              </a:defRPr>
            </a:lvl2pPr>
            <a:lvl3pPr marL="857250" indent="-171450" defTabSz="342900">
              <a:spcBef>
                <a:spcPts val="750"/>
              </a:spcBef>
              <a:buClr>
                <a:schemeClr val="accent1"/>
              </a:buClr>
              <a:buSzPct val="80000"/>
              <a:buFont typeface="Wingdings 3" panose="05040102010807070707" pitchFamily="18" charset="2"/>
              <a:buChar char=""/>
              <a:defRPr sz="1000">
                <a:solidFill>
                  <a:srgbClr val="000000"/>
                </a:solidFill>
                <a:latin typeface="Calibri" panose="020F0502020204030204" pitchFamily="34" charset="0"/>
              </a:defRPr>
            </a:lvl3pPr>
            <a:lvl4pPr marL="1200150" indent="-171450" defTabSz="342900">
              <a:spcBef>
                <a:spcPts val="750"/>
              </a:spcBef>
              <a:buClr>
                <a:schemeClr val="accent1"/>
              </a:buClr>
              <a:buSzPct val="80000"/>
              <a:buFont typeface="Wingdings 3" panose="05040102010807070707" pitchFamily="18" charset="2"/>
              <a:buChar char=""/>
              <a:defRPr sz="900">
                <a:solidFill>
                  <a:srgbClr val="000000"/>
                </a:solidFill>
                <a:latin typeface="Calibri" panose="020F0502020204030204" pitchFamily="34" charset="0"/>
              </a:defRPr>
            </a:lvl4pPr>
            <a:lvl5pPr marL="1543050" indent="-171450" defTabSz="342900">
              <a:spcBef>
                <a:spcPts val="750"/>
              </a:spcBef>
              <a:buClr>
                <a:schemeClr val="accent1"/>
              </a:buClr>
              <a:buSzPct val="80000"/>
              <a:buFont typeface="Wingdings 3" panose="05040102010807070707" pitchFamily="18" charset="2"/>
              <a:buChar char=""/>
              <a:defRPr sz="900">
                <a:solidFill>
                  <a:srgbClr val="000000"/>
                </a:solidFill>
                <a:latin typeface="Calibri" panose="020F0502020204030204" pitchFamily="34" charset="0"/>
              </a:defRPr>
            </a:lvl5pPr>
            <a:lvl6pPr marL="2000250" indent="-171450" defTabSz="342900" eaLnBrk="0" fontAlgn="base" hangingPunct="0">
              <a:spcBef>
                <a:spcPts val="750"/>
              </a:spcBef>
              <a:spcAft>
                <a:spcPct val="0"/>
              </a:spcAft>
              <a:buClr>
                <a:schemeClr val="accent1"/>
              </a:buClr>
              <a:buSzPct val="80000"/>
              <a:buFont typeface="Wingdings 3" panose="05040102010807070707" pitchFamily="18" charset="2"/>
              <a:buChar char=""/>
              <a:defRPr sz="900">
                <a:solidFill>
                  <a:srgbClr val="000000"/>
                </a:solidFill>
                <a:latin typeface="Calibri" panose="020F0502020204030204" pitchFamily="34" charset="0"/>
              </a:defRPr>
            </a:lvl6pPr>
            <a:lvl7pPr marL="2457450" indent="-171450" defTabSz="342900" eaLnBrk="0" fontAlgn="base" hangingPunct="0">
              <a:spcBef>
                <a:spcPts val="750"/>
              </a:spcBef>
              <a:spcAft>
                <a:spcPct val="0"/>
              </a:spcAft>
              <a:buClr>
                <a:schemeClr val="accent1"/>
              </a:buClr>
              <a:buSzPct val="80000"/>
              <a:buFont typeface="Wingdings 3" panose="05040102010807070707" pitchFamily="18" charset="2"/>
              <a:buChar char=""/>
              <a:defRPr sz="900">
                <a:solidFill>
                  <a:srgbClr val="000000"/>
                </a:solidFill>
                <a:latin typeface="Calibri" panose="020F0502020204030204" pitchFamily="34" charset="0"/>
              </a:defRPr>
            </a:lvl7pPr>
            <a:lvl8pPr marL="2914650" indent="-171450" defTabSz="342900" eaLnBrk="0" fontAlgn="base" hangingPunct="0">
              <a:spcBef>
                <a:spcPts val="750"/>
              </a:spcBef>
              <a:spcAft>
                <a:spcPct val="0"/>
              </a:spcAft>
              <a:buClr>
                <a:schemeClr val="accent1"/>
              </a:buClr>
              <a:buSzPct val="80000"/>
              <a:buFont typeface="Wingdings 3" panose="05040102010807070707" pitchFamily="18" charset="2"/>
              <a:buChar char=""/>
              <a:defRPr sz="900">
                <a:solidFill>
                  <a:srgbClr val="000000"/>
                </a:solidFill>
                <a:latin typeface="Calibri" panose="020F0502020204030204" pitchFamily="34" charset="0"/>
              </a:defRPr>
            </a:lvl8pPr>
            <a:lvl9pPr marL="3371850" indent="-171450" defTabSz="342900" eaLnBrk="0" fontAlgn="base" hangingPunct="0">
              <a:spcBef>
                <a:spcPts val="750"/>
              </a:spcBef>
              <a:spcAft>
                <a:spcPct val="0"/>
              </a:spcAft>
              <a:buClr>
                <a:schemeClr val="accent1"/>
              </a:buClr>
              <a:buSzPct val="80000"/>
              <a:buFont typeface="Wingdings 3" panose="05040102010807070707" pitchFamily="18" charset="2"/>
              <a:buChar char=""/>
              <a:defRPr sz="900">
                <a:solidFill>
                  <a:srgbClr val="000000"/>
                </a:solidFill>
                <a:latin typeface="Calibri" panose="020F0502020204030204" pitchFamily="34" charset="0"/>
              </a:defRPr>
            </a:lvl9pPr>
          </a:lstStyle>
          <a:p>
            <a:pPr marL="0" indent="0" eaLnBrk="1" hangingPunct="1">
              <a:lnSpc>
                <a:spcPct val="90000"/>
              </a:lnSpc>
              <a:buSzPct val="85000"/>
              <a:buNone/>
              <a:defRPr/>
            </a:pPr>
            <a:endParaRPr lang="de-DE" altLang="de-DE" sz="2000" dirty="0">
              <a:solidFill>
                <a:srgbClr val="002C88"/>
              </a:solidFill>
              <a:latin typeface="+mn-lt"/>
              <a:cs typeface="Arial" panose="020B0604020202020204" pitchFamily="34" charset="0"/>
            </a:endParaRPr>
          </a:p>
          <a:p>
            <a:pPr marL="0" indent="0" eaLnBrk="1" hangingPunct="1">
              <a:lnSpc>
                <a:spcPct val="90000"/>
              </a:lnSpc>
              <a:buSzPct val="85000"/>
              <a:buNone/>
              <a:defRPr/>
            </a:pPr>
            <a:r>
              <a:rPr lang="de-DE" altLang="de-DE" sz="2000" dirty="0">
                <a:solidFill>
                  <a:srgbClr val="002C88"/>
                </a:solidFill>
                <a:latin typeface="+mn-lt"/>
                <a:cs typeface="Arial" panose="020B0604020202020204" pitchFamily="34" charset="0"/>
              </a:rPr>
              <a:t>Nach Spielende sind die erzielten Tore und Assists zu addieren und unter </a:t>
            </a:r>
            <a:r>
              <a:rPr lang="de-DE" altLang="de-DE" sz="2000" b="1" dirty="0">
                <a:solidFill>
                  <a:srgbClr val="002C88"/>
                </a:solidFill>
                <a:latin typeface="+mn-lt"/>
                <a:cs typeface="Arial" panose="020B0604020202020204" pitchFamily="34" charset="0"/>
              </a:rPr>
              <a:t>„Gesamt“ </a:t>
            </a:r>
            <a:r>
              <a:rPr lang="de-DE" altLang="de-DE" sz="2000" dirty="0">
                <a:solidFill>
                  <a:srgbClr val="002C88"/>
                </a:solidFill>
                <a:latin typeface="+mn-lt"/>
                <a:cs typeface="Arial" panose="020B0604020202020204" pitchFamily="34" charset="0"/>
              </a:rPr>
              <a:t>einzutragen.</a:t>
            </a:r>
          </a:p>
        </p:txBody>
      </p:sp>
      <p:sp>
        <p:nvSpPr>
          <p:cNvPr id="8" name="Textfeld 7">
            <a:extLst>
              <a:ext uri="{FF2B5EF4-FFF2-40B4-BE49-F238E27FC236}">
                <a16:creationId xmlns:a16="http://schemas.microsoft.com/office/drawing/2014/main" id="{50DEA218-3B4F-AC27-CC92-08AEDAF7EBEA}"/>
              </a:ext>
            </a:extLst>
          </p:cNvPr>
          <p:cNvSpPr txBox="1"/>
          <p:nvPr/>
        </p:nvSpPr>
        <p:spPr>
          <a:xfrm>
            <a:off x="2072680" y="2171759"/>
            <a:ext cx="6443663" cy="1200329"/>
          </a:xfrm>
          <a:prstGeom prst="rect">
            <a:avLst/>
          </a:prstGeom>
          <a:noFill/>
        </p:spPr>
        <p:txBody>
          <a:bodyPr wrap="square">
            <a:spAutoFit/>
          </a:bodyPr>
          <a:lstStyle/>
          <a:p>
            <a:pPr eaLnBrk="1" fontAlgn="auto" hangingPunct="1">
              <a:lnSpc>
                <a:spcPct val="90000"/>
              </a:lnSpc>
              <a:spcBef>
                <a:spcPts val="0"/>
              </a:spcBef>
              <a:spcAft>
                <a:spcPts val="0"/>
              </a:spcAft>
              <a:defRPr/>
            </a:pPr>
            <a:r>
              <a:rPr lang="de-DE" altLang="de-DE" sz="2000" kern="0" dirty="0">
                <a:solidFill>
                  <a:srgbClr val="002C88"/>
                </a:solidFill>
                <a:latin typeface="+mn-lt"/>
                <a:cs typeface="Arial" panose="020B0604020202020204" pitchFamily="34" charset="0"/>
              </a:rPr>
              <a:t>Fragen Sie die Schiedsrichter ob hier Änderungen zu berücksichtigen sind. </a:t>
            </a:r>
            <a:r>
              <a:rPr lang="de-DE" altLang="de-DE" sz="2000" b="1" kern="0" dirty="0">
                <a:solidFill>
                  <a:srgbClr val="002C88"/>
                </a:solidFill>
                <a:latin typeface="+mn-lt"/>
                <a:cs typeface="Arial" panose="020B0604020202020204" pitchFamily="34" charset="0"/>
              </a:rPr>
              <a:t>Änderungswünsche zu Eintragungen im Spielbericht durch andere Personen sind nicht zu berücksichtigen.</a:t>
            </a:r>
          </a:p>
        </p:txBody>
      </p:sp>
      <p:sp>
        <p:nvSpPr>
          <p:cNvPr id="12" name="Textfeld 11">
            <a:extLst>
              <a:ext uri="{FF2B5EF4-FFF2-40B4-BE49-F238E27FC236}">
                <a16:creationId xmlns:a16="http://schemas.microsoft.com/office/drawing/2014/main" id="{EC3BDCD3-F7CA-5046-5F94-2F907663AB3C}"/>
              </a:ext>
            </a:extLst>
          </p:cNvPr>
          <p:cNvSpPr txBox="1"/>
          <p:nvPr/>
        </p:nvSpPr>
        <p:spPr>
          <a:xfrm>
            <a:off x="2049191" y="3974912"/>
            <a:ext cx="6565900" cy="646331"/>
          </a:xfrm>
          <a:prstGeom prst="rect">
            <a:avLst/>
          </a:prstGeom>
          <a:noFill/>
        </p:spPr>
        <p:txBody>
          <a:bodyPr>
            <a:spAutoFit/>
          </a:bodyPr>
          <a:lstStyle/>
          <a:p>
            <a:pPr eaLnBrk="1" fontAlgn="auto" hangingPunct="1">
              <a:lnSpc>
                <a:spcPct val="90000"/>
              </a:lnSpc>
              <a:spcBef>
                <a:spcPts val="0"/>
              </a:spcBef>
              <a:spcAft>
                <a:spcPts val="0"/>
              </a:spcAft>
              <a:defRPr/>
            </a:pPr>
            <a:endParaRPr lang="de-DE" altLang="de-DE" sz="2000" kern="0" dirty="0">
              <a:solidFill>
                <a:srgbClr val="002C88"/>
              </a:solidFill>
              <a:latin typeface="+mn-lt"/>
              <a:cs typeface="Arial" panose="020B0604020202020204" pitchFamily="34" charset="0"/>
            </a:endParaRPr>
          </a:p>
          <a:p>
            <a:pPr eaLnBrk="1" fontAlgn="auto" hangingPunct="1">
              <a:lnSpc>
                <a:spcPct val="90000"/>
              </a:lnSpc>
              <a:spcBef>
                <a:spcPts val="0"/>
              </a:spcBef>
              <a:spcAft>
                <a:spcPts val="0"/>
              </a:spcAft>
              <a:defRPr/>
            </a:pPr>
            <a:r>
              <a:rPr lang="de-DE" altLang="de-DE" sz="2000" kern="0" dirty="0">
                <a:solidFill>
                  <a:srgbClr val="002C88"/>
                </a:solidFill>
                <a:latin typeface="+mn-lt"/>
                <a:cs typeface="Arial" panose="020B0604020202020204" pitchFamily="34" charset="0"/>
              </a:rPr>
              <a:t>Achten Sie darauf, dass ein </a:t>
            </a:r>
            <a:r>
              <a:rPr lang="de-DE" altLang="de-DE" sz="2000" b="1" kern="0" dirty="0">
                <a:solidFill>
                  <a:srgbClr val="002C88"/>
                </a:solidFill>
                <a:latin typeface="+mn-lt"/>
                <a:cs typeface="Arial" panose="020B0604020202020204" pitchFamily="34" charset="0"/>
              </a:rPr>
              <a:t>„P“</a:t>
            </a:r>
            <a:r>
              <a:rPr lang="de-DE" altLang="de-DE" sz="2000" kern="0" dirty="0">
                <a:solidFill>
                  <a:srgbClr val="002C88"/>
                </a:solidFill>
                <a:latin typeface="+mn-lt"/>
                <a:cs typeface="Arial" panose="020B0604020202020204" pitchFamily="34" charset="0"/>
              </a:rPr>
              <a:t> nicht mitaddiert werden darf.</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a:extLst>
              <a:ext uri="{FF2B5EF4-FFF2-40B4-BE49-F238E27FC236}">
                <a16:creationId xmlns:a16="http://schemas.microsoft.com/office/drawing/2014/main" id="{F6B71A81-1E79-8C71-28DB-1B75EEB49152}"/>
              </a:ext>
            </a:extLst>
          </p:cNvPr>
          <p:cNvSpPr>
            <a:spLocks noGrp="1" noChangeArrowheads="1"/>
          </p:cNvSpPr>
          <p:nvPr>
            <p:ph type="title"/>
          </p:nvPr>
        </p:nvSpPr>
        <p:spPr>
          <a:xfrm>
            <a:off x="-87560" y="-99392"/>
            <a:ext cx="10081120" cy="1164290"/>
          </a:xfrm>
        </p:spPr>
        <p:txBody>
          <a:bodyPr rtlCol="0">
            <a:normAutofit/>
          </a:bodyPr>
          <a:lstStyle/>
          <a:p>
            <a:pPr algn="ctr" fontAlgn="auto">
              <a:spcAft>
                <a:spcPts val="0"/>
              </a:spcAft>
              <a:defRPr/>
            </a:pPr>
            <a:r>
              <a:rPr lang="de-DE" altLang="de-DE" sz="3400" b="1" dirty="0">
                <a:solidFill>
                  <a:srgbClr val="CD9730"/>
                </a:solidFill>
              </a:rPr>
              <a:t>Eintragungen nach dem Spiel</a:t>
            </a:r>
          </a:p>
        </p:txBody>
      </p:sp>
      <p:sp>
        <p:nvSpPr>
          <p:cNvPr id="33795" name="Rectangle 3">
            <a:extLst>
              <a:ext uri="{FF2B5EF4-FFF2-40B4-BE49-F238E27FC236}">
                <a16:creationId xmlns:a16="http://schemas.microsoft.com/office/drawing/2014/main" id="{79EF1EAD-8D9A-073A-6A78-6B55A790605E}"/>
              </a:ext>
            </a:extLst>
          </p:cNvPr>
          <p:cNvSpPr>
            <a:spLocks noGrp="1" noChangeArrowheads="1"/>
          </p:cNvSpPr>
          <p:nvPr>
            <p:ph idx="1"/>
          </p:nvPr>
        </p:nvSpPr>
        <p:spPr>
          <a:xfrm>
            <a:off x="1068818" y="1250640"/>
            <a:ext cx="7488832" cy="350838"/>
          </a:xfrm>
        </p:spPr>
        <p:txBody>
          <a:bodyPr rtlCol="0">
            <a:noAutofit/>
          </a:bodyPr>
          <a:lstStyle/>
          <a:p>
            <a:pPr marL="0" indent="0" fontAlgn="auto">
              <a:spcAft>
                <a:spcPts val="0"/>
              </a:spcAft>
              <a:buFont typeface="Arial" panose="020B0604020202020204" pitchFamily="34" charset="0"/>
              <a:buNone/>
              <a:defRPr/>
            </a:pPr>
            <a:r>
              <a:rPr lang="de-DE" altLang="de-DE" sz="2200" b="1" dirty="0">
                <a:solidFill>
                  <a:srgbClr val="002C88"/>
                </a:solidFill>
                <a:cs typeface="Arial" panose="020B0604020202020204" pitchFamily="34" charset="0"/>
              </a:rPr>
              <a:t>Aufrechnung von Toren und Assists im klassischen Spielbericht</a:t>
            </a:r>
          </a:p>
        </p:txBody>
      </p:sp>
      <p:pic>
        <p:nvPicPr>
          <p:cNvPr id="2" name="Grafik 2">
            <a:extLst>
              <a:ext uri="{FF2B5EF4-FFF2-40B4-BE49-F238E27FC236}">
                <a16:creationId xmlns:a16="http://schemas.microsoft.com/office/drawing/2014/main" id="{789ED80F-4F70-63D9-D3FD-7DEBEE03802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52600" y="1637806"/>
            <a:ext cx="7294165" cy="409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feld 4">
            <a:extLst>
              <a:ext uri="{FF2B5EF4-FFF2-40B4-BE49-F238E27FC236}">
                <a16:creationId xmlns:a16="http://schemas.microsoft.com/office/drawing/2014/main" id="{5285A3C6-944B-833B-4135-CE97AA2080D3}"/>
              </a:ext>
            </a:extLst>
          </p:cNvPr>
          <p:cNvSpPr txBox="1"/>
          <p:nvPr/>
        </p:nvSpPr>
        <p:spPr>
          <a:xfrm>
            <a:off x="1136576" y="5744007"/>
            <a:ext cx="7056784" cy="369332"/>
          </a:xfrm>
          <a:prstGeom prst="rect">
            <a:avLst/>
          </a:prstGeom>
          <a:noFill/>
        </p:spPr>
        <p:txBody>
          <a:bodyPr wrap="square">
            <a:spAutoFit/>
          </a:bodyPr>
          <a:lstStyle/>
          <a:p>
            <a:pPr marL="0" indent="0" algn="ctr" fontAlgn="auto">
              <a:spcAft>
                <a:spcPts val="0"/>
              </a:spcAft>
              <a:buFont typeface="Arial" panose="020B0604020202020204" pitchFamily="34" charset="0"/>
              <a:buNone/>
              <a:defRPr/>
            </a:pPr>
            <a:r>
              <a:rPr lang="de-DE" altLang="de-DE" sz="1800" b="1" dirty="0">
                <a:solidFill>
                  <a:srgbClr val="002C88"/>
                </a:solidFill>
                <a:cs typeface="Arial" panose="020B0604020202020204" pitchFamily="34" charset="0"/>
              </a:rPr>
              <a:t>Die Spalte „GS“ findet im Spielbetrieb des BEV keine Anwendung</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a:extLst>
              <a:ext uri="{FF2B5EF4-FFF2-40B4-BE49-F238E27FC236}">
                <a16:creationId xmlns:a16="http://schemas.microsoft.com/office/drawing/2014/main" id="{503E945B-795E-41B4-12B3-FA21A9845974}"/>
              </a:ext>
            </a:extLst>
          </p:cNvPr>
          <p:cNvSpPr>
            <a:spLocks noGrp="1" noChangeArrowheads="1"/>
          </p:cNvSpPr>
          <p:nvPr>
            <p:ph type="title"/>
          </p:nvPr>
        </p:nvSpPr>
        <p:spPr>
          <a:xfrm>
            <a:off x="-87560" y="-99392"/>
            <a:ext cx="10081120" cy="1152128"/>
          </a:xfrm>
        </p:spPr>
        <p:txBody>
          <a:bodyPr rtlCol="0">
            <a:normAutofit/>
          </a:bodyPr>
          <a:lstStyle/>
          <a:p>
            <a:pPr algn="ctr" fontAlgn="auto">
              <a:spcAft>
                <a:spcPts val="0"/>
              </a:spcAft>
              <a:defRPr/>
            </a:pPr>
            <a:r>
              <a:rPr lang="de-DE" altLang="de-DE" sz="3400" b="1" dirty="0">
                <a:solidFill>
                  <a:srgbClr val="CD9730"/>
                </a:solidFill>
              </a:rPr>
              <a:t>Eintragungen nach dem Spiel</a:t>
            </a:r>
          </a:p>
        </p:txBody>
      </p:sp>
      <p:sp>
        <p:nvSpPr>
          <p:cNvPr id="33795" name="Rectangle 3">
            <a:extLst>
              <a:ext uri="{FF2B5EF4-FFF2-40B4-BE49-F238E27FC236}">
                <a16:creationId xmlns:a16="http://schemas.microsoft.com/office/drawing/2014/main" id="{242FF289-8E24-318D-E7AC-4D26A1E3AAF4}"/>
              </a:ext>
            </a:extLst>
          </p:cNvPr>
          <p:cNvSpPr>
            <a:spLocks noGrp="1" noChangeArrowheads="1"/>
          </p:cNvSpPr>
          <p:nvPr>
            <p:ph idx="1"/>
          </p:nvPr>
        </p:nvSpPr>
        <p:spPr>
          <a:xfrm>
            <a:off x="2576736" y="1246896"/>
            <a:ext cx="4032448" cy="350838"/>
          </a:xfrm>
        </p:spPr>
        <p:txBody>
          <a:bodyPr rtlCol="0">
            <a:noAutofit/>
          </a:bodyPr>
          <a:lstStyle/>
          <a:p>
            <a:pPr marL="0" indent="0" algn="ctr" fontAlgn="auto">
              <a:spcAft>
                <a:spcPts val="0"/>
              </a:spcAft>
              <a:buFont typeface="Arial" panose="020B0604020202020204" pitchFamily="34" charset="0"/>
              <a:buNone/>
              <a:defRPr/>
            </a:pPr>
            <a:r>
              <a:rPr lang="de-DE" altLang="de-DE" sz="2200" b="1" dirty="0">
                <a:solidFill>
                  <a:srgbClr val="002C88"/>
                </a:solidFill>
                <a:cs typeface="Arial" panose="020B0604020202020204" pitchFamily="34" charset="0"/>
              </a:rPr>
              <a:t>Aufrechnung der Strafen im klassischen Spielbericht</a:t>
            </a:r>
          </a:p>
        </p:txBody>
      </p:sp>
      <p:sp>
        <p:nvSpPr>
          <p:cNvPr id="2" name="Rectangle 3">
            <a:extLst>
              <a:ext uri="{FF2B5EF4-FFF2-40B4-BE49-F238E27FC236}">
                <a16:creationId xmlns:a16="http://schemas.microsoft.com/office/drawing/2014/main" id="{6D1B5C5F-C942-C946-CE8B-F31A966B2586}"/>
              </a:ext>
            </a:extLst>
          </p:cNvPr>
          <p:cNvSpPr txBox="1">
            <a:spLocks noChangeArrowheads="1"/>
          </p:cNvSpPr>
          <p:nvPr/>
        </p:nvSpPr>
        <p:spPr bwMode="auto">
          <a:xfrm>
            <a:off x="1477884" y="2315689"/>
            <a:ext cx="6810375" cy="642938"/>
          </a:xfrm>
          <a:prstGeom prst="rect">
            <a:avLst/>
          </a:prstGeom>
          <a:noFill/>
          <a:ln>
            <a:noFill/>
          </a:ln>
        </p:spPr>
        <p:txBody>
          <a:bodyPr/>
          <a:lstStyle>
            <a:lvl1pPr marL="257175" indent="-257175" defTabSz="342900">
              <a:spcBef>
                <a:spcPts val="750"/>
              </a:spcBef>
              <a:buClr>
                <a:schemeClr val="accent1"/>
              </a:buClr>
              <a:buSzPct val="80000"/>
              <a:buFont typeface="Wingdings 3" panose="05040102010807070707" pitchFamily="18" charset="2"/>
              <a:buChar char=""/>
              <a:defRPr sz="1300">
                <a:solidFill>
                  <a:srgbClr val="000000"/>
                </a:solidFill>
                <a:latin typeface="Calibri" panose="020F0502020204030204" pitchFamily="34" charset="0"/>
              </a:defRPr>
            </a:lvl1pPr>
            <a:lvl2pPr marL="557213" indent="-214313" defTabSz="342900">
              <a:spcBef>
                <a:spcPts val="750"/>
              </a:spcBef>
              <a:buClr>
                <a:schemeClr val="accent1"/>
              </a:buClr>
              <a:buSzPct val="80000"/>
              <a:buFont typeface="Wingdings 3" panose="05040102010807070707" pitchFamily="18" charset="2"/>
              <a:buChar char=""/>
              <a:defRPr sz="1200">
                <a:solidFill>
                  <a:srgbClr val="000000"/>
                </a:solidFill>
                <a:latin typeface="Calibri" panose="020F0502020204030204" pitchFamily="34" charset="0"/>
              </a:defRPr>
            </a:lvl2pPr>
            <a:lvl3pPr marL="857250" indent="-171450" defTabSz="342900">
              <a:spcBef>
                <a:spcPts val="750"/>
              </a:spcBef>
              <a:buClr>
                <a:schemeClr val="accent1"/>
              </a:buClr>
              <a:buSzPct val="80000"/>
              <a:buFont typeface="Wingdings 3" panose="05040102010807070707" pitchFamily="18" charset="2"/>
              <a:buChar char=""/>
              <a:defRPr sz="1000">
                <a:solidFill>
                  <a:srgbClr val="000000"/>
                </a:solidFill>
                <a:latin typeface="Calibri" panose="020F0502020204030204" pitchFamily="34" charset="0"/>
              </a:defRPr>
            </a:lvl3pPr>
            <a:lvl4pPr marL="1200150" indent="-171450" defTabSz="342900">
              <a:spcBef>
                <a:spcPts val="750"/>
              </a:spcBef>
              <a:buClr>
                <a:schemeClr val="accent1"/>
              </a:buClr>
              <a:buSzPct val="80000"/>
              <a:buFont typeface="Wingdings 3" panose="05040102010807070707" pitchFamily="18" charset="2"/>
              <a:buChar char=""/>
              <a:defRPr sz="900">
                <a:solidFill>
                  <a:srgbClr val="000000"/>
                </a:solidFill>
                <a:latin typeface="Calibri" panose="020F0502020204030204" pitchFamily="34" charset="0"/>
              </a:defRPr>
            </a:lvl4pPr>
            <a:lvl5pPr marL="1543050" indent="-171450" defTabSz="342900">
              <a:spcBef>
                <a:spcPts val="750"/>
              </a:spcBef>
              <a:buClr>
                <a:schemeClr val="accent1"/>
              </a:buClr>
              <a:buSzPct val="80000"/>
              <a:buFont typeface="Wingdings 3" panose="05040102010807070707" pitchFamily="18" charset="2"/>
              <a:buChar char=""/>
              <a:defRPr sz="900">
                <a:solidFill>
                  <a:srgbClr val="000000"/>
                </a:solidFill>
                <a:latin typeface="Calibri" panose="020F0502020204030204" pitchFamily="34" charset="0"/>
              </a:defRPr>
            </a:lvl5pPr>
            <a:lvl6pPr marL="2000250" indent="-171450" defTabSz="342900" eaLnBrk="0" fontAlgn="base" hangingPunct="0">
              <a:spcBef>
                <a:spcPts val="750"/>
              </a:spcBef>
              <a:spcAft>
                <a:spcPct val="0"/>
              </a:spcAft>
              <a:buClr>
                <a:schemeClr val="accent1"/>
              </a:buClr>
              <a:buSzPct val="80000"/>
              <a:buFont typeface="Wingdings 3" panose="05040102010807070707" pitchFamily="18" charset="2"/>
              <a:buChar char=""/>
              <a:defRPr sz="900">
                <a:solidFill>
                  <a:srgbClr val="000000"/>
                </a:solidFill>
                <a:latin typeface="Calibri" panose="020F0502020204030204" pitchFamily="34" charset="0"/>
              </a:defRPr>
            </a:lvl6pPr>
            <a:lvl7pPr marL="2457450" indent="-171450" defTabSz="342900" eaLnBrk="0" fontAlgn="base" hangingPunct="0">
              <a:spcBef>
                <a:spcPts val="750"/>
              </a:spcBef>
              <a:spcAft>
                <a:spcPct val="0"/>
              </a:spcAft>
              <a:buClr>
                <a:schemeClr val="accent1"/>
              </a:buClr>
              <a:buSzPct val="80000"/>
              <a:buFont typeface="Wingdings 3" panose="05040102010807070707" pitchFamily="18" charset="2"/>
              <a:buChar char=""/>
              <a:defRPr sz="900">
                <a:solidFill>
                  <a:srgbClr val="000000"/>
                </a:solidFill>
                <a:latin typeface="Calibri" panose="020F0502020204030204" pitchFamily="34" charset="0"/>
              </a:defRPr>
            </a:lvl7pPr>
            <a:lvl8pPr marL="2914650" indent="-171450" defTabSz="342900" eaLnBrk="0" fontAlgn="base" hangingPunct="0">
              <a:spcBef>
                <a:spcPts val="750"/>
              </a:spcBef>
              <a:spcAft>
                <a:spcPct val="0"/>
              </a:spcAft>
              <a:buClr>
                <a:schemeClr val="accent1"/>
              </a:buClr>
              <a:buSzPct val="80000"/>
              <a:buFont typeface="Wingdings 3" panose="05040102010807070707" pitchFamily="18" charset="2"/>
              <a:buChar char=""/>
              <a:defRPr sz="900">
                <a:solidFill>
                  <a:srgbClr val="000000"/>
                </a:solidFill>
                <a:latin typeface="Calibri" panose="020F0502020204030204" pitchFamily="34" charset="0"/>
              </a:defRPr>
            </a:lvl8pPr>
            <a:lvl9pPr marL="3371850" indent="-171450" defTabSz="342900" eaLnBrk="0" fontAlgn="base" hangingPunct="0">
              <a:spcBef>
                <a:spcPts val="750"/>
              </a:spcBef>
              <a:spcAft>
                <a:spcPct val="0"/>
              </a:spcAft>
              <a:buClr>
                <a:schemeClr val="accent1"/>
              </a:buClr>
              <a:buSzPct val="80000"/>
              <a:buFont typeface="Wingdings 3" panose="05040102010807070707" pitchFamily="18" charset="2"/>
              <a:buChar char=""/>
              <a:defRPr sz="900">
                <a:solidFill>
                  <a:srgbClr val="000000"/>
                </a:solidFill>
                <a:latin typeface="Calibri" panose="020F0502020204030204" pitchFamily="34" charset="0"/>
              </a:defRPr>
            </a:lvl9pPr>
          </a:lstStyle>
          <a:p>
            <a:pPr marL="0" indent="0" eaLnBrk="1" hangingPunct="1">
              <a:lnSpc>
                <a:spcPct val="90000"/>
              </a:lnSpc>
              <a:buSzPct val="85000"/>
              <a:buNone/>
              <a:defRPr/>
            </a:pPr>
            <a:r>
              <a:rPr lang="de-DE" altLang="de-DE" sz="2000" dirty="0">
                <a:solidFill>
                  <a:srgbClr val="002C88"/>
                </a:solidFill>
                <a:latin typeface="+mn-lt"/>
                <a:cs typeface="Arial" panose="020B0604020202020204" pitchFamily="34" charset="0"/>
              </a:rPr>
              <a:t>Nach Spielende sind die Spielstrafen / Disziplinarstrafen zu addieren und unter </a:t>
            </a:r>
            <a:r>
              <a:rPr lang="de-DE" altLang="de-DE" sz="2000" b="1" dirty="0">
                <a:solidFill>
                  <a:srgbClr val="002C88"/>
                </a:solidFill>
                <a:latin typeface="+mn-lt"/>
                <a:cs typeface="Arial" panose="020B0604020202020204" pitchFamily="34" charset="0"/>
              </a:rPr>
              <a:t>„Strafminuten“ </a:t>
            </a:r>
            <a:r>
              <a:rPr lang="de-DE" altLang="de-DE" sz="2000" dirty="0">
                <a:solidFill>
                  <a:srgbClr val="002C88"/>
                </a:solidFill>
                <a:latin typeface="+mn-lt"/>
                <a:cs typeface="Arial" panose="020B0604020202020204" pitchFamily="34" charset="0"/>
              </a:rPr>
              <a:t>einzutragen.</a:t>
            </a:r>
          </a:p>
        </p:txBody>
      </p:sp>
      <p:sp>
        <p:nvSpPr>
          <p:cNvPr id="3" name="Textfeld 2">
            <a:extLst>
              <a:ext uri="{FF2B5EF4-FFF2-40B4-BE49-F238E27FC236}">
                <a16:creationId xmlns:a16="http://schemas.microsoft.com/office/drawing/2014/main" id="{0B76A1B5-2555-D270-B5C9-C921817C9306}"/>
              </a:ext>
            </a:extLst>
          </p:cNvPr>
          <p:cNvSpPr txBox="1"/>
          <p:nvPr/>
        </p:nvSpPr>
        <p:spPr>
          <a:xfrm>
            <a:off x="1469250" y="3115135"/>
            <a:ext cx="6443663" cy="923330"/>
          </a:xfrm>
          <a:prstGeom prst="rect">
            <a:avLst/>
          </a:prstGeom>
          <a:noFill/>
        </p:spPr>
        <p:txBody>
          <a:bodyPr>
            <a:spAutoFit/>
          </a:bodyPr>
          <a:lstStyle/>
          <a:p>
            <a:pPr eaLnBrk="1" fontAlgn="auto" hangingPunct="1">
              <a:lnSpc>
                <a:spcPct val="90000"/>
              </a:lnSpc>
              <a:spcBef>
                <a:spcPts val="0"/>
              </a:spcBef>
              <a:spcAft>
                <a:spcPts val="0"/>
              </a:spcAft>
              <a:defRPr/>
            </a:pPr>
            <a:r>
              <a:rPr lang="de-DE" altLang="de-DE" sz="2000" kern="0" dirty="0">
                <a:solidFill>
                  <a:srgbClr val="002C88"/>
                </a:solidFill>
                <a:latin typeface="+mn-lt"/>
                <a:cs typeface="Arial" panose="020B0604020202020204" pitchFamily="34" charset="0"/>
              </a:rPr>
              <a:t>Spielstrafen sind alle 2 Minuten und 5 Minuten. Die Strafminuten für eine Matchstrafe (20 Minuten) sind auch bei den Spielstrafen einzutragen. </a:t>
            </a:r>
          </a:p>
        </p:txBody>
      </p:sp>
      <p:sp>
        <p:nvSpPr>
          <p:cNvPr id="4" name="Textfeld 3">
            <a:extLst>
              <a:ext uri="{FF2B5EF4-FFF2-40B4-BE49-F238E27FC236}">
                <a16:creationId xmlns:a16="http://schemas.microsoft.com/office/drawing/2014/main" id="{C2A497C9-DB52-3E6D-A67A-4D2C86A401C7}"/>
              </a:ext>
            </a:extLst>
          </p:cNvPr>
          <p:cNvSpPr txBox="1"/>
          <p:nvPr/>
        </p:nvSpPr>
        <p:spPr>
          <a:xfrm>
            <a:off x="1442888" y="4221581"/>
            <a:ext cx="6564313" cy="923330"/>
          </a:xfrm>
          <a:prstGeom prst="rect">
            <a:avLst/>
          </a:prstGeom>
          <a:noFill/>
        </p:spPr>
        <p:txBody>
          <a:bodyPr>
            <a:spAutoFit/>
          </a:bodyPr>
          <a:lstStyle/>
          <a:p>
            <a:pPr eaLnBrk="1" fontAlgn="auto" hangingPunct="1">
              <a:lnSpc>
                <a:spcPct val="90000"/>
              </a:lnSpc>
              <a:spcBef>
                <a:spcPts val="0"/>
              </a:spcBef>
              <a:spcAft>
                <a:spcPts val="0"/>
              </a:spcAft>
              <a:defRPr/>
            </a:pPr>
            <a:r>
              <a:rPr lang="de-DE" altLang="de-DE" sz="2000" kern="0" dirty="0">
                <a:solidFill>
                  <a:srgbClr val="002C88"/>
                </a:solidFill>
                <a:latin typeface="+mn-lt"/>
                <a:cs typeface="Arial" panose="020B0604020202020204" pitchFamily="34" charset="0"/>
              </a:rPr>
              <a:t>Die Disziplinarstrafe (10 Minuten) sind bei den Disziplinarstrafen einzutragen sowie die Minuten für die Spieldauer-Disziplinarstrafe (20 Minuten).</a:t>
            </a:r>
          </a:p>
        </p:txBody>
      </p:sp>
      <p:sp>
        <p:nvSpPr>
          <p:cNvPr id="5" name="Textfeld 4">
            <a:extLst>
              <a:ext uri="{FF2B5EF4-FFF2-40B4-BE49-F238E27FC236}">
                <a16:creationId xmlns:a16="http://schemas.microsoft.com/office/drawing/2014/main" id="{78119312-2BF9-0A58-6625-3A9F059736A2}"/>
              </a:ext>
            </a:extLst>
          </p:cNvPr>
          <p:cNvSpPr txBox="1"/>
          <p:nvPr/>
        </p:nvSpPr>
        <p:spPr>
          <a:xfrm>
            <a:off x="1469250" y="5358276"/>
            <a:ext cx="6564313" cy="369332"/>
          </a:xfrm>
          <a:prstGeom prst="rect">
            <a:avLst/>
          </a:prstGeom>
          <a:noFill/>
        </p:spPr>
        <p:txBody>
          <a:bodyPr>
            <a:spAutoFit/>
          </a:bodyPr>
          <a:lstStyle/>
          <a:p>
            <a:pPr eaLnBrk="1" fontAlgn="auto" hangingPunct="1">
              <a:lnSpc>
                <a:spcPct val="90000"/>
              </a:lnSpc>
              <a:spcBef>
                <a:spcPts val="0"/>
              </a:spcBef>
              <a:spcAft>
                <a:spcPts val="0"/>
              </a:spcAft>
              <a:defRPr/>
            </a:pPr>
            <a:r>
              <a:rPr lang="de-DE" altLang="de-DE" sz="2000" kern="0" dirty="0">
                <a:solidFill>
                  <a:srgbClr val="002C88"/>
                </a:solidFill>
                <a:latin typeface="+mn-lt"/>
                <a:cs typeface="Arial" panose="020B0604020202020204" pitchFamily="34" charset="0"/>
              </a:rPr>
              <a:t>Achten Sie darauf, dass ein </a:t>
            </a:r>
            <a:r>
              <a:rPr lang="de-DE" altLang="de-DE" sz="2000" b="1" kern="0" dirty="0">
                <a:solidFill>
                  <a:srgbClr val="002C88"/>
                </a:solidFill>
                <a:latin typeface="+mn-lt"/>
                <a:cs typeface="Arial" panose="020B0604020202020204" pitchFamily="34" charset="0"/>
              </a:rPr>
              <a:t>„P“ </a:t>
            </a:r>
            <a:r>
              <a:rPr lang="de-DE" altLang="de-DE" sz="2000" kern="0" dirty="0">
                <a:solidFill>
                  <a:srgbClr val="002C88"/>
                </a:solidFill>
                <a:latin typeface="+mn-lt"/>
                <a:cs typeface="Arial" panose="020B0604020202020204" pitchFamily="34" charset="0"/>
              </a:rPr>
              <a:t>nicht mitaddiert werden darf.</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a:extLst>
              <a:ext uri="{FF2B5EF4-FFF2-40B4-BE49-F238E27FC236}">
                <a16:creationId xmlns:a16="http://schemas.microsoft.com/office/drawing/2014/main" id="{E37F4726-9C09-ED01-F138-C7A6AC8D858D}"/>
              </a:ext>
            </a:extLst>
          </p:cNvPr>
          <p:cNvSpPr>
            <a:spLocks noGrp="1" noChangeArrowheads="1"/>
          </p:cNvSpPr>
          <p:nvPr>
            <p:ph type="title"/>
          </p:nvPr>
        </p:nvSpPr>
        <p:spPr>
          <a:xfrm>
            <a:off x="-87560" y="-99392"/>
            <a:ext cx="10153127" cy="1152128"/>
          </a:xfrm>
        </p:spPr>
        <p:txBody>
          <a:bodyPr rtlCol="0">
            <a:normAutofit/>
          </a:bodyPr>
          <a:lstStyle/>
          <a:p>
            <a:pPr algn="ctr" fontAlgn="auto">
              <a:spcAft>
                <a:spcPts val="0"/>
              </a:spcAft>
              <a:defRPr/>
            </a:pPr>
            <a:r>
              <a:rPr lang="de-DE" altLang="de-DE" sz="3400" b="1" dirty="0">
                <a:solidFill>
                  <a:srgbClr val="CD9730"/>
                </a:solidFill>
              </a:rPr>
              <a:t>Eintragungen nach dem Spiel</a:t>
            </a:r>
          </a:p>
        </p:txBody>
      </p:sp>
      <p:sp>
        <p:nvSpPr>
          <p:cNvPr id="33795" name="Rectangle 3">
            <a:extLst>
              <a:ext uri="{FF2B5EF4-FFF2-40B4-BE49-F238E27FC236}">
                <a16:creationId xmlns:a16="http://schemas.microsoft.com/office/drawing/2014/main" id="{5D94AB5F-1EEA-55A3-A9CC-1D13BF8EFD74}"/>
              </a:ext>
            </a:extLst>
          </p:cNvPr>
          <p:cNvSpPr>
            <a:spLocks noGrp="1" noChangeArrowheads="1"/>
          </p:cNvSpPr>
          <p:nvPr>
            <p:ph idx="1"/>
          </p:nvPr>
        </p:nvSpPr>
        <p:spPr>
          <a:xfrm>
            <a:off x="2720753" y="1205955"/>
            <a:ext cx="4032448" cy="350837"/>
          </a:xfrm>
        </p:spPr>
        <p:txBody>
          <a:bodyPr rtlCol="0">
            <a:noAutofit/>
          </a:bodyPr>
          <a:lstStyle/>
          <a:p>
            <a:pPr marL="0" indent="0" fontAlgn="auto">
              <a:spcAft>
                <a:spcPts val="0"/>
              </a:spcAft>
              <a:buFont typeface="Arial" panose="020B0604020202020204" pitchFamily="34" charset="0"/>
              <a:buNone/>
              <a:defRPr/>
            </a:pPr>
            <a:r>
              <a:rPr lang="de-DE" altLang="de-DE" sz="2200" b="1" dirty="0">
                <a:solidFill>
                  <a:srgbClr val="002C88"/>
                </a:solidFill>
                <a:cs typeface="Arial" panose="020B0604020202020204" pitchFamily="34" charset="0"/>
              </a:rPr>
              <a:t>Erstellung einer Zusatzmeldung</a:t>
            </a:r>
          </a:p>
        </p:txBody>
      </p:sp>
      <p:sp>
        <p:nvSpPr>
          <p:cNvPr id="6" name="Rectangle 3">
            <a:extLst>
              <a:ext uri="{FF2B5EF4-FFF2-40B4-BE49-F238E27FC236}">
                <a16:creationId xmlns:a16="http://schemas.microsoft.com/office/drawing/2014/main" id="{EE753199-1972-587E-C58F-96BD1BE9500D}"/>
              </a:ext>
            </a:extLst>
          </p:cNvPr>
          <p:cNvSpPr txBox="1">
            <a:spLocks noChangeArrowheads="1"/>
          </p:cNvSpPr>
          <p:nvPr/>
        </p:nvSpPr>
        <p:spPr bwMode="auto">
          <a:xfrm>
            <a:off x="1979612" y="1861864"/>
            <a:ext cx="5945188" cy="409575"/>
          </a:xfrm>
          <a:prstGeom prst="rect">
            <a:avLst/>
          </a:prstGeom>
          <a:noFill/>
          <a:ln>
            <a:noFill/>
          </a:ln>
        </p:spPr>
        <p:txBody>
          <a:bodyPr/>
          <a:lstStyle>
            <a:lvl1pPr defTabSz="342900">
              <a:spcBef>
                <a:spcPts val="750"/>
              </a:spcBef>
              <a:buClr>
                <a:schemeClr val="accent1"/>
              </a:buClr>
              <a:buSzPct val="80000"/>
              <a:buFont typeface="Wingdings 3" panose="05040102010807070707" pitchFamily="18" charset="2"/>
              <a:buChar char=""/>
              <a:defRPr sz="1300">
                <a:solidFill>
                  <a:srgbClr val="000000"/>
                </a:solidFill>
                <a:latin typeface="Calibri" panose="020F0502020204030204" pitchFamily="34" charset="0"/>
              </a:defRPr>
            </a:lvl1pPr>
            <a:lvl2pPr marL="557213" indent="-214313" defTabSz="342900">
              <a:spcBef>
                <a:spcPts val="750"/>
              </a:spcBef>
              <a:buClr>
                <a:schemeClr val="accent1"/>
              </a:buClr>
              <a:buSzPct val="80000"/>
              <a:buFont typeface="Wingdings 3" panose="05040102010807070707" pitchFamily="18" charset="2"/>
              <a:buChar char=""/>
              <a:defRPr sz="1200">
                <a:solidFill>
                  <a:srgbClr val="000000"/>
                </a:solidFill>
                <a:latin typeface="Calibri" panose="020F0502020204030204" pitchFamily="34" charset="0"/>
              </a:defRPr>
            </a:lvl2pPr>
            <a:lvl3pPr marL="857250" indent="-171450" defTabSz="342900">
              <a:spcBef>
                <a:spcPts val="750"/>
              </a:spcBef>
              <a:buClr>
                <a:schemeClr val="accent1"/>
              </a:buClr>
              <a:buSzPct val="80000"/>
              <a:buFont typeface="Wingdings 3" panose="05040102010807070707" pitchFamily="18" charset="2"/>
              <a:buChar char=""/>
              <a:defRPr sz="1000">
                <a:solidFill>
                  <a:srgbClr val="000000"/>
                </a:solidFill>
                <a:latin typeface="Calibri" panose="020F0502020204030204" pitchFamily="34" charset="0"/>
              </a:defRPr>
            </a:lvl3pPr>
            <a:lvl4pPr marL="1200150" indent="-171450" defTabSz="342900">
              <a:spcBef>
                <a:spcPts val="750"/>
              </a:spcBef>
              <a:buClr>
                <a:schemeClr val="accent1"/>
              </a:buClr>
              <a:buSzPct val="80000"/>
              <a:buFont typeface="Wingdings 3" panose="05040102010807070707" pitchFamily="18" charset="2"/>
              <a:buChar char=""/>
              <a:defRPr sz="900">
                <a:solidFill>
                  <a:srgbClr val="000000"/>
                </a:solidFill>
                <a:latin typeface="Calibri" panose="020F0502020204030204" pitchFamily="34" charset="0"/>
              </a:defRPr>
            </a:lvl4pPr>
            <a:lvl5pPr marL="1543050" indent="-171450" defTabSz="342900">
              <a:spcBef>
                <a:spcPts val="750"/>
              </a:spcBef>
              <a:buClr>
                <a:schemeClr val="accent1"/>
              </a:buClr>
              <a:buSzPct val="80000"/>
              <a:buFont typeface="Wingdings 3" panose="05040102010807070707" pitchFamily="18" charset="2"/>
              <a:buChar char=""/>
              <a:defRPr sz="900">
                <a:solidFill>
                  <a:srgbClr val="000000"/>
                </a:solidFill>
                <a:latin typeface="Calibri" panose="020F0502020204030204" pitchFamily="34" charset="0"/>
              </a:defRPr>
            </a:lvl5pPr>
            <a:lvl6pPr marL="2000250" indent="-171450" defTabSz="342900" eaLnBrk="0" fontAlgn="base" hangingPunct="0">
              <a:spcBef>
                <a:spcPts val="750"/>
              </a:spcBef>
              <a:spcAft>
                <a:spcPct val="0"/>
              </a:spcAft>
              <a:buClr>
                <a:schemeClr val="accent1"/>
              </a:buClr>
              <a:buSzPct val="80000"/>
              <a:buFont typeface="Wingdings 3" panose="05040102010807070707" pitchFamily="18" charset="2"/>
              <a:buChar char=""/>
              <a:defRPr sz="900">
                <a:solidFill>
                  <a:srgbClr val="000000"/>
                </a:solidFill>
                <a:latin typeface="Calibri" panose="020F0502020204030204" pitchFamily="34" charset="0"/>
              </a:defRPr>
            </a:lvl6pPr>
            <a:lvl7pPr marL="2457450" indent="-171450" defTabSz="342900" eaLnBrk="0" fontAlgn="base" hangingPunct="0">
              <a:spcBef>
                <a:spcPts val="750"/>
              </a:spcBef>
              <a:spcAft>
                <a:spcPct val="0"/>
              </a:spcAft>
              <a:buClr>
                <a:schemeClr val="accent1"/>
              </a:buClr>
              <a:buSzPct val="80000"/>
              <a:buFont typeface="Wingdings 3" panose="05040102010807070707" pitchFamily="18" charset="2"/>
              <a:buChar char=""/>
              <a:defRPr sz="900">
                <a:solidFill>
                  <a:srgbClr val="000000"/>
                </a:solidFill>
                <a:latin typeface="Calibri" panose="020F0502020204030204" pitchFamily="34" charset="0"/>
              </a:defRPr>
            </a:lvl7pPr>
            <a:lvl8pPr marL="2914650" indent="-171450" defTabSz="342900" eaLnBrk="0" fontAlgn="base" hangingPunct="0">
              <a:spcBef>
                <a:spcPts val="750"/>
              </a:spcBef>
              <a:spcAft>
                <a:spcPct val="0"/>
              </a:spcAft>
              <a:buClr>
                <a:schemeClr val="accent1"/>
              </a:buClr>
              <a:buSzPct val="80000"/>
              <a:buFont typeface="Wingdings 3" panose="05040102010807070707" pitchFamily="18" charset="2"/>
              <a:buChar char=""/>
              <a:defRPr sz="900">
                <a:solidFill>
                  <a:srgbClr val="000000"/>
                </a:solidFill>
                <a:latin typeface="Calibri" panose="020F0502020204030204" pitchFamily="34" charset="0"/>
              </a:defRPr>
            </a:lvl8pPr>
            <a:lvl9pPr marL="3371850" indent="-171450" defTabSz="342900" eaLnBrk="0" fontAlgn="base" hangingPunct="0">
              <a:spcBef>
                <a:spcPts val="750"/>
              </a:spcBef>
              <a:spcAft>
                <a:spcPct val="0"/>
              </a:spcAft>
              <a:buClr>
                <a:schemeClr val="accent1"/>
              </a:buClr>
              <a:buSzPct val="80000"/>
              <a:buFont typeface="Wingdings 3" panose="05040102010807070707" pitchFamily="18" charset="2"/>
              <a:buChar char=""/>
              <a:defRPr sz="900">
                <a:solidFill>
                  <a:srgbClr val="000000"/>
                </a:solidFill>
                <a:latin typeface="Calibri" panose="020F0502020204030204" pitchFamily="34" charset="0"/>
              </a:defRPr>
            </a:lvl9pPr>
          </a:lstStyle>
          <a:p>
            <a:pPr eaLnBrk="1" hangingPunct="1">
              <a:lnSpc>
                <a:spcPct val="90000"/>
              </a:lnSpc>
              <a:buSzPct val="85000"/>
              <a:buFont typeface="Arial" panose="020B0604020202020204" pitchFamily="34" charset="0"/>
              <a:buNone/>
              <a:defRPr/>
            </a:pPr>
            <a:r>
              <a:rPr lang="de-DE" altLang="de-DE" sz="2000" dirty="0">
                <a:solidFill>
                  <a:srgbClr val="002C88"/>
                </a:solidFill>
                <a:latin typeface="+mn-lt"/>
                <a:cs typeface="Arial" panose="020B0604020202020204" pitchFamily="34" charset="0"/>
              </a:rPr>
              <a:t>Die Erstellung einer Zusatzmeldung ist nötig wenn</a:t>
            </a:r>
          </a:p>
          <a:p>
            <a:pPr eaLnBrk="1" hangingPunct="1">
              <a:lnSpc>
                <a:spcPct val="90000"/>
              </a:lnSpc>
              <a:buSzPct val="85000"/>
              <a:buFont typeface="Arial" panose="020B0604020202020204" pitchFamily="34" charset="0"/>
              <a:buNone/>
              <a:defRPr/>
            </a:pPr>
            <a:endParaRPr lang="de-DE" altLang="de-DE" sz="1950" dirty="0">
              <a:solidFill>
                <a:srgbClr val="002C88"/>
              </a:solidFill>
            </a:endParaRPr>
          </a:p>
        </p:txBody>
      </p:sp>
      <p:sp>
        <p:nvSpPr>
          <p:cNvPr id="7" name="Textfeld 6">
            <a:extLst>
              <a:ext uri="{FF2B5EF4-FFF2-40B4-BE49-F238E27FC236}">
                <a16:creationId xmlns:a16="http://schemas.microsoft.com/office/drawing/2014/main" id="{A47F1372-6088-3E39-4DDD-AA94E39176F3}"/>
              </a:ext>
            </a:extLst>
          </p:cNvPr>
          <p:cNvSpPr txBox="1"/>
          <p:nvPr/>
        </p:nvSpPr>
        <p:spPr>
          <a:xfrm>
            <a:off x="1979612" y="2456955"/>
            <a:ext cx="6354763" cy="923330"/>
          </a:xfrm>
          <a:prstGeom prst="rect">
            <a:avLst/>
          </a:prstGeom>
          <a:noFill/>
        </p:spPr>
        <p:txBody>
          <a:bodyPr>
            <a:spAutoFit/>
          </a:bodyPr>
          <a:lstStyle/>
          <a:p>
            <a:pPr eaLnBrk="1" fontAlgn="auto" hangingPunct="1">
              <a:lnSpc>
                <a:spcPct val="90000"/>
              </a:lnSpc>
              <a:spcBef>
                <a:spcPts val="0"/>
              </a:spcBef>
              <a:spcAft>
                <a:spcPts val="0"/>
              </a:spcAft>
              <a:defRPr/>
            </a:pPr>
            <a:r>
              <a:rPr lang="de-DE" altLang="de-DE" sz="2000" kern="0" dirty="0">
                <a:solidFill>
                  <a:srgbClr val="002C88"/>
                </a:solidFill>
                <a:latin typeface="+mn-lt"/>
                <a:cs typeface="Arial" panose="020B0604020202020204" pitchFamily="34" charset="0"/>
              </a:rPr>
              <a:t>gemäß Regel 73.1, 73.2, 73.3 sich eine Mannschaft weigert das Spiel fortzusetzen, auch wenn keine Strafe ausgesprochen wird.</a:t>
            </a:r>
          </a:p>
        </p:txBody>
      </p:sp>
      <p:sp>
        <p:nvSpPr>
          <p:cNvPr id="8" name="Textfeld 7">
            <a:extLst>
              <a:ext uri="{FF2B5EF4-FFF2-40B4-BE49-F238E27FC236}">
                <a16:creationId xmlns:a16="http://schemas.microsoft.com/office/drawing/2014/main" id="{4CE27D6C-6316-C2C9-C5E9-78D488121510}"/>
              </a:ext>
            </a:extLst>
          </p:cNvPr>
          <p:cNvSpPr txBox="1">
            <a:spLocks noChangeArrowheads="1"/>
          </p:cNvSpPr>
          <p:nvPr/>
        </p:nvSpPr>
        <p:spPr bwMode="auto">
          <a:xfrm>
            <a:off x="1950795" y="3565801"/>
            <a:ext cx="5032375" cy="369332"/>
          </a:xfrm>
          <a:prstGeom prst="rect">
            <a:avLst/>
          </a:prstGeom>
          <a:noFill/>
          <a:ln>
            <a:noFill/>
          </a:ln>
        </p:spPr>
        <p:txBody>
          <a:bodyPr>
            <a:spAutoFit/>
          </a:bodyPr>
          <a:lstStyle>
            <a:lvl1pPr marL="342900" indent="-3429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indent="0" eaLnBrk="1" hangingPunct="1">
              <a:lnSpc>
                <a:spcPct val="90000"/>
              </a:lnSpc>
              <a:defRPr/>
            </a:pPr>
            <a:r>
              <a:rPr lang="de-DE" altLang="de-DE" sz="2000" dirty="0">
                <a:solidFill>
                  <a:srgbClr val="002C88"/>
                </a:solidFill>
                <a:latin typeface="+mn-lt"/>
              </a:rPr>
              <a:t>Große Strafen (SPD / Matchstrafe)</a:t>
            </a:r>
          </a:p>
        </p:txBody>
      </p:sp>
      <p:sp>
        <p:nvSpPr>
          <p:cNvPr id="9" name="Textfeld 8">
            <a:extLst>
              <a:ext uri="{FF2B5EF4-FFF2-40B4-BE49-F238E27FC236}">
                <a16:creationId xmlns:a16="http://schemas.microsoft.com/office/drawing/2014/main" id="{2B705DED-EABB-4558-31B4-6A32886137F1}"/>
              </a:ext>
            </a:extLst>
          </p:cNvPr>
          <p:cNvSpPr txBox="1">
            <a:spLocks noChangeArrowheads="1"/>
          </p:cNvSpPr>
          <p:nvPr/>
        </p:nvSpPr>
        <p:spPr bwMode="auto">
          <a:xfrm>
            <a:off x="1979612" y="4182935"/>
            <a:ext cx="5078413" cy="369332"/>
          </a:xfrm>
          <a:prstGeom prst="rect">
            <a:avLst/>
          </a:prstGeom>
          <a:noFill/>
          <a:ln>
            <a:noFill/>
          </a:ln>
        </p:spPr>
        <p:txBody>
          <a:bodyPr>
            <a:spAutoFit/>
          </a:bodyPr>
          <a:lstStyle>
            <a:lvl1pPr marL="342900" indent="-3429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indent="0" eaLnBrk="1" hangingPunct="1">
              <a:lnSpc>
                <a:spcPct val="90000"/>
              </a:lnSpc>
              <a:defRPr/>
            </a:pPr>
            <a:r>
              <a:rPr lang="de-DE" altLang="de-DE" sz="2000" dirty="0">
                <a:solidFill>
                  <a:srgbClr val="002C88"/>
                </a:solidFill>
                <a:latin typeface="+mn-lt"/>
              </a:rPr>
              <a:t>Sonstige Vergehen / Proteste</a:t>
            </a:r>
          </a:p>
        </p:txBody>
      </p:sp>
      <p:sp>
        <p:nvSpPr>
          <p:cNvPr id="2" name="Textfeld 1">
            <a:extLst>
              <a:ext uri="{FF2B5EF4-FFF2-40B4-BE49-F238E27FC236}">
                <a16:creationId xmlns:a16="http://schemas.microsoft.com/office/drawing/2014/main" id="{12508616-0C27-E0A3-1297-333239401F4E}"/>
              </a:ext>
            </a:extLst>
          </p:cNvPr>
          <p:cNvSpPr txBox="1">
            <a:spLocks noChangeArrowheads="1"/>
          </p:cNvSpPr>
          <p:nvPr/>
        </p:nvSpPr>
        <p:spPr bwMode="auto">
          <a:xfrm>
            <a:off x="1928664" y="4859868"/>
            <a:ext cx="6624736" cy="923330"/>
          </a:xfrm>
          <a:prstGeom prst="rect">
            <a:avLst/>
          </a:prstGeom>
          <a:noFill/>
          <a:ln>
            <a:noFill/>
          </a:ln>
        </p:spPr>
        <p:txBody>
          <a:bodyPr wrap="square">
            <a:spAutoFit/>
          </a:bodyPr>
          <a:lstStyle>
            <a:lvl1pPr marL="342900" indent="-3429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indent="0" eaLnBrk="1" hangingPunct="1">
              <a:lnSpc>
                <a:spcPct val="90000"/>
              </a:lnSpc>
              <a:defRPr/>
            </a:pPr>
            <a:r>
              <a:rPr lang="de-DE" altLang="de-DE" sz="2000" dirty="0">
                <a:solidFill>
                  <a:srgbClr val="002C88"/>
                </a:solidFill>
                <a:latin typeface="+mn-lt"/>
              </a:rPr>
              <a:t>Wenn nach Spielende eine Zusatzmeldung erstellt wird (z. B. wegen eines Protestes) bitte die Uhrzeit auf der ZM notieren, wann diese bei den SR abgegeben wurde.</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A568DF-D188-A3E1-8F9B-D616B17937E7}"/>
            </a:ext>
          </a:extLst>
        </p:cNvPr>
        <p:cNvGrpSpPr/>
        <p:nvPr/>
      </p:nvGrpSpPr>
      <p:grpSpPr>
        <a:xfrm>
          <a:off x="0" y="0"/>
          <a:ext cx="0" cy="0"/>
          <a:chOff x="0" y="0"/>
          <a:chExt cx="0" cy="0"/>
        </a:xfrm>
      </p:grpSpPr>
      <p:sp>
        <p:nvSpPr>
          <p:cNvPr id="39938" name="Titel 1">
            <a:extLst>
              <a:ext uri="{FF2B5EF4-FFF2-40B4-BE49-F238E27FC236}">
                <a16:creationId xmlns:a16="http://schemas.microsoft.com/office/drawing/2014/main" id="{A7C5F6F6-B753-4B19-F897-39F2432B8A4E}"/>
              </a:ext>
            </a:extLst>
          </p:cNvPr>
          <p:cNvSpPr>
            <a:spLocks noGrp="1" noChangeArrowheads="1"/>
          </p:cNvSpPr>
          <p:nvPr>
            <p:ph type="title"/>
          </p:nvPr>
        </p:nvSpPr>
        <p:spPr>
          <a:xfrm>
            <a:off x="-87560" y="-99392"/>
            <a:ext cx="10081120" cy="1152128"/>
          </a:xfrm>
        </p:spPr>
        <p:txBody>
          <a:bodyPr rtlCol="0">
            <a:normAutofit/>
          </a:bodyPr>
          <a:lstStyle/>
          <a:p>
            <a:pPr algn="ctr" fontAlgn="auto">
              <a:spcAft>
                <a:spcPts val="0"/>
              </a:spcAft>
              <a:defRPr/>
            </a:pPr>
            <a:r>
              <a:rPr lang="de-DE" altLang="de-DE" sz="3400" b="1" dirty="0">
                <a:solidFill>
                  <a:srgbClr val="CD9730"/>
                </a:solidFill>
              </a:rPr>
              <a:t>Die Zusatzmeldung</a:t>
            </a:r>
            <a:endParaRPr lang="de-DE" altLang="de-DE" sz="3400" dirty="0">
              <a:solidFill>
                <a:srgbClr val="CD9730"/>
              </a:solidFill>
            </a:endParaRPr>
          </a:p>
        </p:txBody>
      </p:sp>
      <p:graphicFrame>
        <p:nvGraphicFramePr>
          <p:cNvPr id="53251" name="Objekt 1">
            <a:extLst>
              <a:ext uri="{FF2B5EF4-FFF2-40B4-BE49-F238E27FC236}">
                <a16:creationId xmlns:a16="http://schemas.microsoft.com/office/drawing/2014/main" id="{7C536C76-7C39-5150-029A-E34C2CD12DEA}"/>
              </a:ext>
            </a:extLst>
          </p:cNvPr>
          <p:cNvGraphicFramePr>
            <a:graphicFrameLocks noChangeAspect="1"/>
          </p:cNvGraphicFramePr>
          <p:nvPr/>
        </p:nvGraphicFramePr>
        <p:xfrm>
          <a:off x="3043488" y="1052736"/>
          <a:ext cx="3819023" cy="5400599"/>
        </p:xfrm>
        <a:graphic>
          <a:graphicData uri="http://schemas.openxmlformats.org/presentationml/2006/ole">
            <mc:AlternateContent xmlns:mc="http://schemas.openxmlformats.org/markup-compatibility/2006">
              <mc:Choice xmlns:v="urn:schemas-microsoft-com:vml" Requires="v">
                <p:oleObj name="Acrobat Document" r:id="rId2" imgW="3848100" imgH="5461000" progId="Acrobat.Document.DC">
                  <p:embed/>
                </p:oleObj>
              </mc:Choice>
              <mc:Fallback>
                <p:oleObj name="Acrobat Document" r:id="rId2" imgW="3848100" imgH="5461000" progId="Acrobat.Document.DC">
                  <p:embed/>
                  <p:pic>
                    <p:nvPicPr>
                      <p:cNvPr id="53251" name="Objekt 1">
                        <a:extLst>
                          <a:ext uri="{FF2B5EF4-FFF2-40B4-BE49-F238E27FC236}">
                            <a16:creationId xmlns:a16="http://schemas.microsoft.com/office/drawing/2014/main" id="{7C536C76-7C39-5150-029A-E34C2CD12DE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3488" y="1052736"/>
                        <a:ext cx="3819023" cy="5400599"/>
                      </a:xfrm>
                      <a:prstGeom prst="rect">
                        <a:avLst/>
                      </a:prstGeom>
                      <a:noFill/>
                      <a:ln>
                        <a:noFill/>
                      </a:ln>
                    </p:spPr>
                  </p:pic>
                </p:oleObj>
              </mc:Fallback>
            </mc:AlternateContent>
          </a:graphicData>
        </a:graphic>
      </p:graphicFrame>
      <p:sp>
        <p:nvSpPr>
          <p:cNvPr id="4" name="Textfeld 3">
            <a:extLst>
              <a:ext uri="{FF2B5EF4-FFF2-40B4-BE49-F238E27FC236}">
                <a16:creationId xmlns:a16="http://schemas.microsoft.com/office/drawing/2014/main" id="{D7A43409-4FC7-A346-19E5-18637516DAE9}"/>
              </a:ext>
            </a:extLst>
          </p:cNvPr>
          <p:cNvSpPr txBox="1"/>
          <p:nvPr/>
        </p:nvSpPr>
        <p:spPr>
          <a:xfrm rot="20125549">
            <a:off x="1120775" y="3129727"/>
            <a:ext cx="7429500" cy="400110"/>
          </a:xfrm>
          <a:prstGeom prst="rect">
            <a:avLst/>
          </a:prstGeom>
          <a:noFill/>
        </p:spPr>
        <p:txBody>
          <a:bodyPr>
            <a:spAutoFit/>
          </a:bodyPr>
          <a:lstStyle/>
          <a:p>
            <a:pPr algn="ctr" eaLnBrk="1" fontAlgn="auto" hangingPunct="1">
              <a:spcBef>
                <a:spcPts val="0"/>
              </a:spcBef>
              <a:spcAft>
                <a:spcPts val="0"/>
              </a:spcAft>
              <a:defRPr/>
            </a:pPr>
            <a:r>
              <a:rPr lang="de-DE" altLang="de-DE" sz="2000" b="1" kern="0" dirty="0">
                <a:solidFill>
                  <a:srgbClr val="002C88"/>
                </a:solidFill>
                <a:effectLst>
                  <a:outerShdw blurRad="38100" dist="38100" dir="2700000" algn="tl">
                    <a:srgbClr val="000000">
                      <a:alpha val="43137"/>
                    </a:srgbClr>
                  </a:outerShdw>
                </a:effectLst>
                <a:latin typeface="+mn-lt"/>
              </a:rPr>
              <a:t>Die Zusatzmeldung ist auf der BEV-Homepage downloadbar.</a:t>
            </a:r>
          </a:p>
        </p:txBody>
      </p:sp>
    </p:spTree>
    <p:extLst>
      <p:ext uri="{BB962C8B-B14F-4D97-AF65-F5344CB8AC3E}">
        <p14:creationId xmlns:p14="http://schemas.microsoft.com/office/powerpoint/2010/main" val="346301095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a:extLst>
              <a:ext uri="{FF2B5EF4-FFF2-40B4-BE49-F238E27FC236}">
                <a16:creationId xmlns:a16="http://schemas.microsoft.com/office/drawing/2014/main" id="{D4EE0D53-D1A3-76DF-E70F-FE4E2C7EA994}"/>
              </a:ext>
            </a:extLst>
          </p:cNvPr>
          <p:cNvSpPr>
            <a:spLocks noChangeArrowheads="1"/>
          </p:cNvSpPr>
          <p:nvPr/>
        </p:nvSpPr>
        <p:spPr bwMode="auto">
          <a:xfrm>
            <a:off x="1280593" y="2420888"/>
            <a:ext cx="2160240" cy="1008112"/>
          </a:xfrm>
          <a:prstGeom prst="rect">
            <a:avLst/>
          </a:prstGeom>
          <a:solidFill>
            <a:srgbClr val="002C88"/>
          </a:solidFill>
          <a:ln w="9525">
            <a:solidFill>
              <a:schemeClr val="tx1"/>
            </a:solidFill>
            <a:miter lim="800000"/>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defRPr/>
            </a:pPr>
            <a:r>
              <a:rPr lang="de-DE" altLang="de-DE" sz="2000" dirty="0">
                <a:solidFill>
                  <a:schemeClr val="bg1"/>
                </a:solidFill>
                <a:highlight>
                  <a:srgbClr val="002C88"/>
                </a:highlight>
                <a:latin typeface="+mn-lt"/>
              </a:rPr>
              <a:t>So sollte eine fertiger</a:t>
            </a:r>
          </a:p>
          <a:p>
            <a:pPr algn="ctr" eaLnBrk="1" hangingPunct="1">
              <a:defRPr/>
            </a:pPr>
            <a:r>
              <a:rPr lang="de-DE" altLang="de-DE" sz="2000" dirty="0">
                <a:solidFill>
                  <a:schemeClr val="bg1"/>
                </a:solidFill>
                <a:highlight>
                  <a:srgbClr val="002C88"/>
                </a:highlight>
                <a:latin typeface="+mn-lt"/>
              </a:rPr>
              <a:t> Spielbericht </a:t>
            </a:r>
          </a:p>
          <a:p>
            <a:pPr algn="ctr" eaLnBrk="1" hangingPunct="1">
              <a:defRPr/>
            </a:pPr>
            <a:r>
              <a:rPr lang="de-DE" altLang="de-DE" sz="2000" dirty="0">
                <a:solidFill>
                  <a:schemeClr val="bg1"/>
                </a:solidFill>
                <a:highlight>
                  <a:srgbClr val="002C88"/>
                </a:highlight>
                <a:latin typeface="+mn-lt"/>
              </a:rPr>
              <a:t>aussehen</a:t>
            </a:r>
          </a:p>
        </p:txBody>
      </p:sp>
      <p:pic>
        <p:nvPicPr>
          <p:cNvPr id="73731" name="Grafik 3" descr="Ein Bild, das Text, Papier, Handschrift, Kreuzworträtsel enthält.&#10;&#10;Automatisch generierte Beschreibung">
            <a:extLst>
              <a:ext uri="{FF2B5EF4-FFF2-40B4-BE49-F238E27FC236}">
                <a16:creationId xmlns:a16="http://schemas.microsoft.com/office/drawing/2014/main" id="{C9E263CB-C572-B845-C73C-A9D6F98A28A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06316" y="1196752"/>
            <a:ext cx="3946421" cy="5256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feld 3">
            <a:extLst>
              <a:ext uri="{FF2B5EF4-FFF2-40B4-BE49-F238E27FC236}">
                <a16:creationId xmlns:a16="http://schemas.microsoft.com/office/drawing/2014/main" id="{0801BCE4-F9ED-A6DA-8E9D-68BC18970044}"/>
              </a:ext>
            </a:extLst>
          </p:cNvPr>
          <p:cNvSpPr txBox="1"/>
          <p:nvPr/>
        </p:nvSpPr>
        <p:spPr>
          <a:xfrm>
            <a:off x="2428673" y="188640"/>
            <a:ext cx="5048654" cy="615553"/>
          </a:xfrm>
          <a:prstGeom prst="rect">
            <a:avLst/>
          </a:prstGeom>
          <a:noFill/>
        </p:spPr>
        <p:txBody>
          <a:bodyPr wrap="square">
            <a:spAutoFit/>
          </a:bodyPr>
          <a:lstStyle/>
          <a:p>
            <a:r>
              <a:rPr lang="de-DE" altLang="de-DE" sz="3400" b="1" dirty="0">
                <a:solidFill>
                  <a:srgbClr val="CD9730"/>
                </a:solidFill>
                <a:latin typeface="Calibri Light" panose="020F0302020204030204" pitchFamily="34" charset="0"/>
                <a:ea typeface="Calibri Light" panose="020F0302020204030204" pitchFamily="34" charset="0"/>
                <a:cs typeface="Calibri Light" panose="020F0302020204030204" pitchFamily="34" charset="0"/>
              </a:rPr>
              <a:t>Der klassische Spielbericht</a:t>
            </a:r>
            <a:endParaRPr lang="de-DE" sz="3400" dirty="0">
              <a:latin typeface="Calibri Light" panose="020F0302020204030204" pitchFamily="34" charset="0"/>
              <a:ea typeface="Calibri Light" panose="020F0302020204030204" pitchFamily="34" charset="0"/>
              <a:cs typeface="Calibri Light" panose="020F0302020204030204" pitchFamily="34" charset="0"/>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a:extLst>
              <a:ext uri="{FF2B5EF4-FFF2-40B4-BE49-F238E27FC236}">
                <a16:creationId xmlns:a16="http://schemas.microsoft.com/office/drawing/2014/main" id="{CE46B36E-D36C-62E5-8F2A-CAB02E46FB7C}"/>
              </a:ext>
            </a:extLst>
          </p:cNvPr>
          <p:cNvSpPr>
            <a:spLocks noChangeArrowheads="1"/>
          </p:cNvSpPr>
          <p:nvPr/>
        </p:nvSpPr>
        <p:spPr bwMode="auto">
          <a:xfrm>
            <a:off x="1784648" y="2780928"/>
            <a:ext cx="1008112" cy="144016"/>
          </a:xfrm>
          <a:prstGeom prst="rect">
            <a:avLst/>
          </a:prstGeom>
          <a:solidFill>
            <a:schemeClr val="accent1"/>
          </a:solidFill>
          <a:ln w="9525">
            <a:solidFill>
              <a:schemeClr val="tx1"/>
            </a:solidFill>
            <a:miter lim="800000"/>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defRPr/>
            </a:pPr>
            <a:r>
              <a:rPr lang="de-DE" altLang="de-DE" sz="2000" dirty="0">
                <a:solidFill>
                  <a:schemeClr val="bg1"/>
                </a:solidFill>
                <a:highlight>
                  <a:srgbClr val="002C88"/>
                </a:highlight>
                <a:latin typeface="+mn-lt"/>
              </a:rPr>
              <a:t>So sollte eine fertiger</a:t>
            </a:r>
          </a:p>
          <a:p>
            <a:pPr algn="ctr" eaLnBrk="1" hangingPunct="1">
              <a:defRPr/>
            </a:pPr>
            <a:r>
              <a:rPr lang="de-DE" altLang="de-DE" sz="2000" dirty="0">
                <a:solidFill>
                  <a:schemeClr val="bg1"/>
                </a:solidFill>
                <a:highlight>
                  <a:srgbClr val="002C88"/>
                </a:highlight>
                <a:latin typeface="+mn-lt"/>
              </a:rPr>
              <a:t> Spielbericht </a:t>
            </a:r>
            <a:r>
              <a:rPr lang="de-DE" altLang="de-DE" sz="2000" b="1" u="sng" dirty="0">
                <a:solidFill>
                  <a:schemeClr val="bg1"/>
                </a:solidFill>
                <a:highlight>
                  <a:srgbClr val="002C88"/>
                </a:highlight>
                <a:latin typeface="+mn-lt"/>
              </a:rPr>
              <a:t>nicht</a:t>
            </a:r>
          </a:p>
          <a:p>
            <a:pPr algn="ctr" eaLnBrk="1" hangingPunct="1">
              <a:defRPr/>
            </a:pPr>
            <a:r>
              <a:rPr lang="de-DE" altLang="de-DE" sz="2000" dirty="0">
                <a:solidFill>
                  <a:schemeClr val="bg1"/>
                </a:solidFill>
                <a:highlight>
                  <a:srgbClr val="002C88"/>
                </a:highlight>
                <a:latin typeface="+mn-lt"/>
              </a:rPr>
              <a:t> aussehen</a:t>
            </a:r>
          </a:p>
        </p:txBody>
      </p:sp>
      <p:pic>
        <p:nvPicPr>
          <p:cNvPr id="3" name="Grafik 1">
            <a:extLst>
              <a:ext uri="{FF2B5EF4-FFF2-40B4-BE49-F238E27FC236}">
                <a16:creationId xmlns:a16="http://schemas.microsoft.com/office/drawing/2014/main" id="{2AB18D7D-6689-F934-0FCB-5DC14D3E088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0237" y="1124744"/>
            <a:ext cx="3446463" cy="5008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feld 3">
            <a:extLst>
              <a:ext uri="{FF2B5EF4-FFF2-40B4-BE49-F238E27FC236}">
                <a16:creationId xmlns:a16="http://schemas.microsoft.com/office/drawing/2014/main" id="{0DAEE0B1-1B69-CC51-191B-92038F1DAC94}"/>
              </a:ext>
            </a:extLst>
          </p:cNvPr>
          <p:cNvSpPr txBox="1"/>
          <p:nvPr/>
        </p:nvSpPr>
        <p:spPr>
          <a:xfrm>
            <a:off x="2428673" y="188640"/>
            <a:ext cx="5048654" cy="615553"/>
          </a:xfrm>
          <a:prstGeom prst="rect">
            <a:avLst/>
          </a:prstGeom>
          <a:noFill/>
        </p:spPr>
        <p:txBody>
          <a:bodyPr wrap="square">
            <a:spAutoFit/>
          </a:bodyPr>
          <a:lstStyle/>
          <a:p>
            <a:r>
              <a:rPr lang="de-DE" altLang="de-DE" sz="3400" b="1" dirty="0">
                <a:solidFill>
                  <a:srgbClr val="CD9730"/>
                </a:solidFill>
                <a:latin typeface="Calibri Light" panose="020F0302020204030204" pitchFamily="34" charset="0"/>
                <a:ea typeface="Calibri Light" panose="020F0302020204030204" pitchFamily="34" charset="0"/>
                <a:cs typeface="Calibri Light" panose="020F0302020204030204" pitchFamily="34" charset="0"/>
              </a:rPr>
              <a:t>Der klassische Spielbericht</a:t>
            </a:r>
            <a:endParaRPr lang="de-DE" sz="3400" dirty="0">
              <a:latin typeface="Calibri Light" panose="020F0302020204030204" pitchFamily="34" charset="0"/>
              <a:ea typeface="Calibri Light" panose="020F0302020204030204" pitchFamily="34" charset="0"/>
              <a:cs typeface="Calibri Light" panose="020F0302020204030204" pitchFamily="34" charset="0"/>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a:extLst>
              <a:ext uri="{FF2B5EF4-FFF2-40B4-BE49-F238E27FC236}">
                <a16:creationId xmlns:a16="http://schemas.microsoft.com/office/drawing/2014/main" id="{E028094F-E20D-0BF9-E9C6-24D90B225785}"/>
              </a:ext>
            </a:extLst>
          </p:cNvPr>
          <p:cNvSpPr>
            <a:spLocks noGrp="1" noChangeArrowheads="1"/>
          </p:cNvSpPr>
          <p:nvPr>
            <p:ph type="title"/>
          </p:nvPr>
        </p:nvSpPr>
        <p:spPr>
          <a:xfrm>
            <a:off x="-87560" y="-61168"/>
            <a:ext cx="10081120" cy="1113904"/>
          </a:xfrm>
        </p:spPr>
        <p:txBody>
          <a:bodyPr rtlCol="0">
            <a:normAutofit/>
          </a:bodyPr>
          <a:lstStyle/>
          <a:p>
            <a:pPr algn="ctr" fontAlgn="auto">
              <a:spcAft>
                <a:spcPts val="0"/>
              </a:spcAft>
              <a:defRPr/>
            </a:pPr>
            <a:r>
              <a:rPr lang="de-DE" altLang="de-DE" sz="3400" b="1" dirty="0">
                <a:solidFill>
                  <a:srgbClr val="CD9730"/>
                </a:solidFill>
              </a:rPr>
              <a:t>REGELUNGEN</a:t>
            </a:r>
            <a:br>
              <a:rPr lang="de-DE" altLang="de-DE" sz="3250" b="1" dirty="0">
                <a:solidFill>
                  <a:srgbClr val="CD9730"/>
                </a:solidFill>
              </a:rPr>
            </a:br>
            <a:r>
              <a:rPr lang="de-DE" altLang="de-DE" sz="2400" b="1" dirty="0">
                <a:solidFill>
                  <a:srgbClr val="CD9730"/>
                </a:solidFill>
              </a:rPr>
              <a:t>für das Penalty-Schießen zur Ermittlung eines Siegers</a:t>
            </a:r>
          </a:p>
        </p:txBody>
      </p:sp>
      <p:sp>
        <p:nvSpPr>
          <p:cNvPr id="39939" name="Rectangle 3">
            <a:extLst>
              <a:ext uri="{FF2B5EF4-FFF2-40B4-BE49-F238E27FC236}">
                <a16:creationId xmlns:a16="http://schemas.microsoft.com/office/drawing/2014/main" id="{B1382888-6C2A-14FB-E345-E474B65558E1}"/>
              </a:ext>
            </a:extLst>
          </p:cNvPr>
          <p:cNvSpPr>
            <a:spLocks noGrp="1" noChangeArrowheads="1"/>
          </p:cNvSpPr>
          <p:nvPr>
            <p:ph idx="1"/>
          </p:nvPr>
        </p:nvSpPr>
        <p:spPr>
          <a:xfrm>
            <a:off x="902846" y="1560513"/>
            <a:ext cx="8280722" cy="1428750"/>
          </a:xfrm>
        </p:spPr>
        <p:txBody>
          <a:bodyPr rtlCol="0">
            <a:noAutofit/>
          </a:bodyPr>
          <a:lstStyle/>
          <a:p>
            <a:pPr marL="0" indent="0" fontAlgn="auto">
              <a:spcAft>
                <a:spcPts val="0"/>
              </a:spcAft>
              <a:buFont typeface="Arial" panose="020B0604020202020204" pitchFamily="34" charset="0"/>
              <a:buNone/>
              <a:defRPr/>
            </a:pPr>
            <a:r>
              <a:rPr lang="de-DE" altLang="de-DE" sz="1800" dirty="0">
                <a:solidFill>
                  <a:srgbClr val="002C88"/>
                </a:solidFill>
                <a:cs typeface="Arial" panose="020B0604020202020204" pitchFamily="34" charset="0"/>
              </a:rPr>
              <a:t>Spielen  nach dem Dreipunktesystem (Art. 23 SpO DEB), die nach Ende der regulären Spielzeit (60 Minuten), oder einer Verlängerung unentschieden stehen, oder in einem Spiel in dem ein Sieger ermittelt werden muss, kommt das Penaltyschießen zur Ermittlung des Gewinners wie folgt zur Anwendung:</a:t>
            </a:r>
          </a:p>
        </p:txBody>
      </p:sp>
      <p:sp>
        <p:nvSpPr>
          <p:cNvPr id="4" name="Textfeld 3">
            <a:extLst>
              <a:ext uri="{FF2B5EF4-FFF2-40B4-BE49-F238E27FC236}">
                <a16:creationId xmlns:a16="http://schemas.microsoft.com/office/drawing/2014/main" id="{ED80E05A-A26E-C491-5E07-34B09F3039E0}"/>
              </a:ext>
            </a:extLst>
          </p:cNvPr>
          <p:cNvSpPr txBox="1">
            <a:spLocks noChangeArrowheads="1"/>
          </p:cNvSpPr>
          <p:nvPr/>
        </p:nvSpPr>
        <p:spPr bwMode="auto">
          <a:xfrm>
            <a:off x="894553" y="2964202"/>
            <a:ext cx="7534275" cy="968278"/>
          </a:xfrm>
          <a:prstGeom prst="rect">
            <a:avLst/>
          </a:prstGeom>
          <a:noFill/>
          <a:ln>
            <a:noFill/>
          </a:ln>
        </p:spPr>
        <p:txBody>
          <a:bodyPr>
            <a:spAutoFit/>
          </a:bodyPr>
          <a:lstStyle>
            <a:lvl1pPr marL="342900" indent="-3429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indent="0" eaLnBrk="1" hangingPunct="1">
              <a:lnSpc>
                <a:spcPct val="107000"/>
              </a:lnSpc>
              <a:spcAft>
                <a:spcPts val="650"/>
              </a:spcAft>
              <a:defRPr/>
            </a:pPr>
            <a:r>
              <a:rPr lang="de-DE" altLang="de-DE" dirty="0">
                <a:solidFill>
                  <a:srgbClr val="002C88"/>
                </a:solidFill>
                <a:latin typeface="+mn-lt"/>
                <a:cs typeface="Calibri" panose="020F0502020204030204" pitchFamily="34" charset="0"/>
              </a:rPr>
              <a:t>Das Penaltyschiessen findet unmittelbar nach dem Ende der regulären Spielzeit oder der Verlängerung statt. Es wird auf beide Tore geschossen.    Die Eisfläche wird nicht trocken aufbereitet!</a:t>
            </a:r>
            <a:endParaRPr lang="de-DE" altLang="de-DE" dirty="0">
              <a:solidFill>
                <a:srgbClr val="002C88"/>
              </a:solidFill>
              <a:latin typeface="+mn-lt"/>
            </a:endParaRPr>
          </a:p>
        </p:txBody>
      </p:sp>
      <p:sp>
        <p:nvSpPr>
          <p:cNvPr id="7" name="Textfeld 6">
            <a:extLst>
              <a:ext uri="{FF2B5EF4-FFF2-40B4-BE49-F238E27FC236}">
                <a16:creationId xmlns:a16="http://schemas.microsoft.com/office/drawing/2014/main" id="{1E3C7484-6714-FC51-CF53-ADD914609C55}"/>
              </a:ext>
            </a:extLst>
          </p:cNvPr>
          <p:cNvSpPr txBox="1">
            <a:spLocks noChangeArrowheads="1"/>
          </p:cNvSpPr>
          <p:nvPr/>
        </p:nvSpPr>
        <p:spPr bwMode="auto">
          <a:xfrm>
            <a:off x="894553" y="4392952"/>
            <a:ext cx="7885113" cy="1264642"/>
          </a:xfrm>
          <a:prstGeom prst="rect">
            <a:avLst/>
          </a:prstGeom>
          <a:noFill/>
          <a:ln>
            <a:noFill/>
          </a:ln>
        </p:spPr>
        <p:txBody>
          <a:bodyPr>
            <a:spAutoFit/>
          </a:bodyPr>
          <a:lstStyle>
            <a:lvl1pPr marL="342900" indent="-3429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indent="0" eaLnBrk="1" hangingPunct="1">
              <a:lnSpc>
                <a:spcPct val="107000"/>
              </a:lnSpc>
              <a:spcAft>
                <a:spcPts val="650"/>
              </a:spcAft>
              <a:defRPr/>
            </a:pPr>
            <a:r>
              <a:rPr lang="de-DE" altLang="de-DE" dirty="0">
                <a:solidFill>
                  <a:srgbClr val="002C88"/>
                </a:solidFill>
                <a:latin typeface="+mn-lt"/>
                <a:ea typeface="Calibri" panose="020F0502020204030204" pitchFamily="34" charset="0"/>
                <a:cs typeface="Arial" panose="020B0604020202020204" pitchFamily="34" charset="0"/>
              </a:rPr>
              <a:t>Drei Schützen je Team führen wechselseitig ihre Penaltyschüsse durch. Diese jeweils drei Schützen brauchen zuvor namentlich nicht benannt zu werden. Als Teilnehmer am Penaltyschießen sind die im Spielbericht genannten Torhüter und Feldspieler beider Teams berechtigt. Ausnahmen regelt nachfolgende Ziffer </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a:extLst>
              <a:ext uri="{FF2B5EF4-FFF2-40B4-BE49-F238E27FC236}">
                <a16:creationId xmlns:a16="http://schemas.microsoft.com/office/drawing/2014/main" id="{9B06B3D1-8F7C-0B22-D1C5-742C14060245}"/>
              </a:ext>
            </a:extLst>
          </p:cNvPr>
          <p:cNvSpPr>
            <a:spLocks noGrp="1" noChangeArrowheads="1"/>
          </p:cNvSpPr>
          <p:nvPr>
            <p:ph type="title"/>
          </p:nvPr>
        </p:nvSpPr>
        <p:spPr>
          <a:xfrm>
            <a:off x="-87560" y="-99392"/>
            <a:ext cx="10081120" cy="1152128"/>
          </a:xfrm>
        </p:spPr>
        <p:txBody>
          <a:bodyPr rtlCol="0">
            <a:normAutofit/>
          </a:bodyPr>
          <a:lstStyle/>
          <a:p>
            <a:pPr algn="ctr" fontAlgn="auto">
              <a:spcAft>
                <a:spcPts val="0"/>
              </a:spcAft>
              <a:defRPr/>
            </a:pPr>
            <a:r>
              <a:rPr lang="de-DE" altLang="de-DE" sz="3400" b="1" dirty="0">
                <a:solidFill>
                  <a:srgbClr val="CD9730"/>
                </a:solidFill>
              </a:rPr>
              <a:t>REGELUNGEN</a:t>
            </a:r>
            <a:br>
              <a:rPr lang="de-DE" altLang="de-DE" sz="3250" b="1" dirty="0">
                <a:solidFill>
                  <a:srgbClr val="CD9730"/>
                </a:solidFill>
              </a:rPr>
            </a:br>
            <a:r>
              <a:rPr lang="de-DE" altLang="de-DE" sz="2400" b="1" dirty="0">
                <a:solidFill>
                  <a:srgbClr val="CD9730"/>
                </a:solidFill>
              </a:rPr>
              <a:t>für das Penalty-Schießen zur Ermittlung eines Siegers</a:t>
            </a:r>
          </a:p>
        </p:txBody>
      </p:sp>
      <p:sp>
        <p:nvSpPr>
          <p:cNvPr id="3" name="Textfeld 2">
            <a:extLst>
              <a:ext uri="{FF2B5EF4-FFF2-40B4-BE49-F238E27FC236}">
                <a16:creationId xmlns:a16="http://schemas.microsoft.com/office/drawing/2014/main" id="{3DD61534-1766-6203-D58F-B73A7F8186D7}"/>
              </a:ext>
            </a:extLst>
          </p:cNvPr>
          <p:cNvSpPr txBox="1">
            <a:spLocks noChangeArrowheads="1"/>
          </p:cNvSpPr>
          <p:nvPr/>
        </p:nvSpPr>
        <p:spPr bwMode="auto">
          <a:xfrm>
            <a:off x="1424608" y="1622104"/>
            <a:ext cx="7545585" cy="1561005"/>
          </a:xfrm>
          <a:prstGeom prst="rect">
            <a:avLst/>
          </a:prstGeom>
          <a:noFill/>
          <a:ln>
            <a:noFill/>
          </a:ln>
        </p:spPr>
        <p:txBody>
          <a:bodyPr wrap="square">
            <a:spAutoFit/>
          </a:bodyPr>
          <a:lstStyle>
            <a:lvl1pPr marL="342900" indent="-3429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indent="0" eaLnBrk="1" hangingPunct="1">
              <a:lnSpc>
                <a:spcPct val="107000"/>
              </a:lnSpc>
              <a:spcAft>
                <a:spcPts val="650"/>
              </a:spcAft>
              <a:defRPr/>
            </a:pPr>
            <a:r>
              <a:rPr lang="de-DE" altLang="de-DE" dirty="0">
                <a:solidFill>
                  <a:srgbClr val="002C88"/>
                </a:solidFill>
                <a:latin typeface="+mn-lt"/>
                <a:ea typeface="Calibri" panose="020F0502020204030204" pitchFamily="34" charset="0"/>
                <a:cs typeface="Arial" panose="020B0604020202020204" pitchFamily="34" charset="0"/>
              </a:rPr>
              <a:t>Jeder Spieler, dessen Strafzeit nach Ende der Verlängerung noch nicht beendet ist, darf für das Penaltyschießen nicht nominiert werden. Er muss auf der Strafbank oder im Umkleideraum verbleiben. Auch die die Spieler, gegen die während des Penaltyschießens Strafen verhängt worden, müssen bis zum Ende des Penaltyschießens auf der Strafbank oder im Umkleideraum verbleiben.</a:t>
            </a:r>
          </a:p>
        </p:txBody>
      </p:sp>
      <p:sp>
        <p:nvSpPr>
          <p:cNvPr id="5" name="Textfeld 4">
            <a:extLst>
              <a:ext uri="{FF2B5EF4-FFF2-40B4-BE49-F238E27FC236}">
                <a16:creationId xmlns:a16="http://schemas.microsoft.com/office/drawing/2014/main" id="{D9059CC5-2A2E-0CFC-1C32-F6B706E3A33A}"/>
              </a:ext>
            </a:extLst>
          </p:cNvPr>
          <p:cNvSpPr txBox="1">
            <a:spLocks noChangeArrowheads="1"/>
          </p:cNvSpPr>
          <p:nvPr/>
        </p:nvSpPr>
        <p:spPr bwMode="auto">
          <a:xfrm>
            <a:off x="1424608" y="3475386"/>
            <a:ext cx="8275190" cy="375552"/>
          </a:xfrm>
          <a:prstGeom prst="rect">
            <a:avLst/>
          </a:prstGeom>
          <a:noFill/>
          <a:ln>
            <a:noFill/>
          </a:ln>
        </p:spPr>
        <p:txBody>
          <a:bodyPr wrap="square">
            <a:spAutoFit/>
          </a:bodyPr>
          <a:lstStyle>
            <a:lvl1pPr marL="342900" indent="-3429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indent="0" eaLnBrk="1" hangingPunct="1">
              <a:lnSpc>
                <a:spcPct val="107000"/>
              </a:lnSpc>
              <a:spcAft>
                <a:spcPts val="650"/>
              </a:spcAft>
              <a:defRPr/>
            </a:pPr>
            <a:r>
              <a:rPr lang="de-DE" altLang="de-DE" dirty="0">
                <a:solidFill>
                  <a:srgbClr val="002C88"/>
                </a:solidFill>
                <a:latin typeface="+mn-lt"/>
                <a:ea typeface="Calibri" panose="020F0502020204030204" pitchFamily="34" charset="0"/>
                <a:cs typeface="Arial" panose="020B0604020202020204" pitchFamily="34" charset="0"/>
              </a:rPr>
              <a:t>Die Heimmannschaft beginnt und führt den ersten Penaltyschuss aus.</a:t>
            </a:r>
          </a:p>
        </p:txBody>
      </p:sp>
      <p:sp>
        <p:nvSpPr>
          <p:cNvPr id="6" name="Textfeld 5">
            <a:extLst>
              <a:ext uri="{FF2B5EF4-FFF2-40B4-BE49-F238E27FC236}">
                <a16:creationId xmlns:a16="http://schemas.microsoft.com/office/drawing/2014/main" id="{60A4EB4B-E350-FB08-168C-99734B701978}"/>
              </a:ext>
            </a:extLst>
          </p:cNvPr>
          <p:cNvSpPr txBox="1">
            <a:spLocks noChangeArrowheads="1"/>
          </p:cNvSpPr>
          <p:nvPr/>
        </p:nvSpPr>
        <p:spPr bwMode="auto">
          <a:xfrm>
            <a:off x="1424608" y="4177991"/>
            <a:ext cx="7401570" cy="671915"/>
          </a:xfrm>
          <a:prstGeom prst="rect">
            <a:avLst/>
          </a:prstGeom>
          <a:noFill/>
          <a:ln>
            <a:noFill/>
          </a:ln>
        </p:spPr>
        <p:txBody>
          <a:bodyPr wrap="square">
            <a:spAutoFit/>
          </a:bodyPr>
          <a:lstStyle>
            <a:lvl1pPr marL="342900" indent="-3429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indent="0" eaLnBrk="1" hangingPunct="1">
              <a:lnSpc>
                <a:spcPct val="107000"/>
              </a:lnSpc>
              <a:spcAft>
                <a:spcPts val="650"/>
              </a:spcAft>
              <a:defRPr/>
            </a:pPr>
            <a:r>
              <a:rPr lang="de-DE" altLang="de-DE" dirty="0">
                <a:solidFill>
                  <a:srgbClr val="002C88"/>
                </a:solidFill>
                <a:latin typeface="+mn-lt"/>
                <a:ea typeface="Calibri" panose="020F0502020204030204" pitchFamily="34" charset="0"/>
                <a:cs typeface="Arial" panose="020B0604020202020204" pitchFamily="34" charset="0"/>
              </a:rPr>
              <a:t>Die Torhüter verteidigen dasselbe Tor wie am Ende der regulären Spielzeit / Verlängerung.</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a:extLst>
              <a:ext uri="{FF2B5EF4-FFF2-40B4-BE49-F238E27FC236}">
                <a16:creationId xmlns:a16="http://schemas.microsoft.com/office/drawing/2014/main" id="{B9050450-5700-72EB-4EF6-B2B72CC91C0A}"/>
              </a:ext>
            </a:extLst>
          </p:cNvPr>
          <p:cNvSpPr>
            <a:spLocks noGrp="1" noChangeArrowheads="1"/>
          </p:cNvSpPr>
          <p:nvPr>
            <p:ph type="title"/>
          </p:nvPr>
        </p:nvSpPr>
        <p:spPr>
          <a:xfrm>
            <a:off x="-87560" y="-46036"/>
            <a:ext cx="10081120" cy="1098771"/>
          </a:xfrm>
        </p:spPr>
        <p:txBody>
          <a:bodyPr rtlCol="0">
            <a:normAutofit/>
          </a:bodyPr>
          <a:lstStyle/>
          <a:p>
            <a:pPr algn="ctr" fontAlgn="auto">
              <a:spcAft>
                <a:spcPts val="0"/>
              </a:spcAft>
              <a:defRPr/>
            </a:pPr>
            <a:r>
              <a:rPr lang="de-DE" altLang="de-DE" sz="3400" b="1" dirty="0">
                <a:solidFill>
                  <a:srgbClr val="CD9730"/>
                </a:solidFill>
              </a:rPr>
              <a:t>REGELUNGEN</a:t>
            </a:r>
            <a:br>
              <a:rPr lang="de-DE" altLang="de-DE" sz="3250" b="1" dirty="0">
                <a:solidFill>
                  <a:srgbClr val="CD9730"/>
                </a:solidFill>
              </a:rPr>
            </a:br>
            <a:r>
              <a:rPr lang="de-DE" altLang="de-DE" sz="2400" b="1" dirty="0">
                <a:solidFill>
                  <a:srgbClr val="CD9730"/>
                </a:solidFill>
              </a:rPr>
              <a:t>für das Penalty-Schießen zur Ermittlung eines Siegers</a:t>
            </a:r>
          </a:p>
        </p:txBody>
      </p:sp>
      <p:sp>
        <p:nvSpPr>
          <p:cNvPr id="2" name="Textfeld 1">
            <a:extLst>
              <a:ext uri="{FF2B5EF4-FFF2-40B4-BE49-F238E27FC236}">
                <a16:creationId xmlns:a16="http://schemas.microsoft.com/office/drawing/2014/main" id="{A4A5A8DC-C5FE-6376-232D-28B4EFE2D3CC}"/>
              </a:ext>
            </a:extLst>
          </p:cNvPr>
          <p:cNvSpPr txBox="1">
            <a:spLocks noChangeArrowheads="1"/>
          </p:cNvSpPr>
          <p:nvPr/>
        </p:nvSpPr>
        <p:spPr bwMode="auto">
          <a:xfrm>
            <a:off x="1557338" y="1922463"/>
            <a:ext cx="6662737" cy="646331"/>
          </a:xfrm>
          <a:prstGeom prst="rect">
            <a:avLst/>
          </a:prstGeom>
          <a:noFill/>
          <a:ln>
            <a:noFill/>
          </a:ln>
        </p:spPr>
        <p:txBody>
          <a:bodyPr>
            <a:spAutoFit/>
          </a:bodyPr>
          <a:lstStyle>
            <a:lvl1pPr marL="342900" indent="-3429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indent="0" eaLnBrk="1" hangingPunct="1">
              <a:defRPr/>
            </a:pPr>
            <a:r>
              <a:rPr lang="de-DE" altLang="de-DE" dirty="0">
                <a:solidFill>
                  <a:srgbClr val="002C88"/>
                </a:solidFill>
                <a:latin typeface="+mn-lt"/>
                <a:ea typeface="Calibri" panose="020F0502020204030204" pitchFamily="34" charset="0"/>
                <a:cs typeface="Arial" panose="020B0604020202020204" pitchFamily="34" charset="0"/>
              </a:rPr>
              <a:t>Die Torhüter jedes Teams dürfen nach jedem abgeschlossenen Schuss ausgewechselt werden.</a:t>
            </a:r>
          </a:p>
        </p:txBody>
      </p:sp>
      <p:sp>
        <p:nvSpPr>
          <p:cNvPr id="4" name="Textfeld 3">
            <a:extLst>
              <a:ext uri="{FF2B5EF4-FFF2-40B4-BE49-F238E27FC236}">
                <a16:creationId xmlns:a16="http://schemas.microsoft.com/office/drawing/2014/main" id="{65E8569E-1D33-1078-5925-A91BA212CCC0}"/>
              </a:ext>
            </a:extLst>
          </p:cNvPr>
          <p:cNvSpPr txBox="1">
            <a:spLocks noChangeArrowheads="1"/>
          </p:cNvSpPr>
          <p:nvPr/>
        </p:nvSpPr>
        <p:spPr bwMode="auto">
          <a:xfrm>
            <a:off x="1606551" y="3052685"/>
            <a:ext cx="6792912" cy="671915"/>
          </a:xfrm>
          <a:prstGeom prst="rect">
            <a:avLst/>
          </a:prstGeom>
          <a:noFill/>
          <a:ln>
            <a:noFill/>
          </a:ln>
        </p:spPr>
        <p:txBody>
          <a:bodyPr wrap="square">
            <a:spAutoFit/>
          </a:bodyPr>
          <a:lstStyle>
            <a:lvl1pPr marL="342900" indent="-3429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indent="0" eaLnBrk="1" hangingPunct="1">
              <a:lnSpc>
                <a:spcPct val="107000"/>
              </a:lnSpc>
              <a:spcAft>
                <a:spcPts val="650"/>
              </a:spcAft>
              <a:defRPr/>
            </a:pPr>
            <a:r>
              <a:rPr lang="de-DE" altLang="de-DE" dirty="0">
                <a:solidFill>
                  <a:srgbClr val="002C88"/>
                </a:solidFill>
                <a:latin typeface="+mn-lt"/>
                <a:ea typeface="Calibri" panose="020F0502020204030204" pitchFamily="34" charset="0"/>
                <a:cs typeface="Arial" panose="020B0604020202020204" pitchFamily="34" charset="0"/>
              </a:rPr>
              <a:t>Die Penaltyschüsse werden gemäß dem gültigen IIHF-Regelbuch ausgeführt.</a:t>
            </a:r>
          </a:p>
        </p:txBody>
      </p:sp>
      <p:sp>
        <p:nvSpPr>
          <p:cNvPr id="7" name="Textfeld 6">
            <a:extLst>
              <a:ext uri="{FF2B5EF4-FFF2-40B4-BE49-F238E27FC236}">
                <a16:creationId xmlns:a16="http://schemas.microsoft.com/office/drawing/2014/main" id="{E796401B-DB15-B533-40A3-01429F5EE990}"/>
              </a:ext>
            </a:extLst>
          </p:cNvPr>
          <p:cNvSpPr txBox="1">
            <a:spLocks noChangeArrowheads="1"/>
          </p:cNvSpPr>
          <p:nvPr/>
        </p:nvSpPr>
        <p:spPr bwMode="auto">
          <a:xfrm>
            <a:off x="1606550" y="4091516"/>
            <a:ext cx="7162874" cy="968278"/>
          </a:xfrm>
          <a:prstGeom prst="rect">
            <a:avLst/>
          </a:prstGeom>
          <a:noFill/>
          <a:ln>
            <a:noFill/>
          </a:ln>
        </p:spPr>
        <p:txBody>
          <a:bodyPr wrap="square">
            <a:spAutoFit/>
          </a:bodyPr>
          <a:lstStyle>
            <a:lvl1pPr marL="342900" indent="-3429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indent="0" eaLnBrk="1" hangingPunct="1">
              <a:lnSpc>
                <a:spcPct val="107000"/>
              </a:lnSpc>
              <a:spcAft>
                <a:spcPts val="650"/>
              </a:spcAft>
              <a:defRPr/>
            </a:pPr>
            <a:r>
              <a:rPr lang="de-DE" altLang="de-DE" dirty="0">
                <a:solidFill>
                  <a:srgbClr val="002C88"/>
                </a:solidFill>
                <a:latin typeface="+mn-lt"/>
                <a:ea typeface="Calibri" panose="020F0502020204030204" pitchFamily="34" charset="0"/>
                <a:cs typeface="Arial" panose="020B0604020202020204" pitchFamily="34" charset="0"/>
              </a:rPr>
              <a:t>Die Spieler beider Teams führen die Penaltyschüsse wechselseitig aus, bis das entscheidende Tor erzielt wird. Die noch verbleibenden Schüsse erübrigen sich.</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a:extLst>
              <a:ext uri="{FF2B5EF4-FFF2-40B4-BE49-F238E27FC236}">
                <a16:creationId xmlns:a16="http://schemas.microsoft.com/office/drawing/2014/main" id="{FEC9C518-1FC1-CD59-FF70-F8DF675A9B58}"/>
              </a:ext>
            </a:extLst>
          </p:cNvPr>
          <p:cNvSpPr>
            <a:spLocks noGrp="1" noChangeArrowheads="1"/>
          </p:cNvSpPr>
          <p:nvPr>
            <p:ph type="title"/>
          </p:nvPr>
        </p:nvSpPr>
        <p:spPr>
          <a:xfrm>
            <a:off x="-87560" y="-99392"/>
            <a:ext cx="10081120" cy="1152128"/>
          </a:xfrm>
        </p:spPr>
        <p:txBody>
          <a:bodyPr rtlCol="0">
            <a:normAutofit/>
          </a:bodyPr>
          <a:lstStyle/>
          <a:p>
            <a:pPr algn="ctr" fontAlgn="auto">
              <a:spcAft>
                <a:spcPts val="0"/>
              </a:spcAft>
              <a:defRPr/>
            </a:pPr>
            <a:r>
              <a:rPr lang="de-DE" altLang="de-DE" sz="3400" b="1" dirty="0">
                <a:solidFill>
                  <a:srgbClr val="CD9730"/>
                </a:solidFill>
              </a:rPr>
              <a:t>REGELUNGEN</a:t>
            </a:r>
            <a:br>
              <a:rPr lang="de-DE" altLang="de-DE" sz="3250" b="1" dirty="0">
                <a:solidFill>
                  <a:srgbClr val="CD9730"/>
                </a:solidFill>
              </a:rPr>
            </a:br>
            <a:r>
              <a:rPr lang="de-DE" altLang="de-DE" sz="2400" b="1" dirty="0">
                <a:solidFill>
                  <a:srgbClr val="CD9730"/>
                </a:solidFill>
              </a:rPr>
              <a:t>für das Penalty-Schießen zur Ermittlung eines Siegers</a:t>
            </a:r>
          </a:p>
        </p:txBody>
      </p:sp>
      <p:sp>
        <p:nvSpPr>
          <p:cNvPr id="8" name="Textfeld 7">
            <a:extLst>
              <a:ext uri="{FF2B5EF4-FFF2-40B4-BE49-F238E27FC236}">
                <a16:creationId xmlns:a16="http://schemas.microsoft.com/office/drawing/2014/main" id="{0D20B0C1-B58F-A7AA-6847-84E10425AA29}"/>
              </a:ext>
            </a:extLst>
          </p:cNvPr>
          <p:cNvSpPr txBox="1">
            <a:spLocks noChangeArrowheads="1"/>
          </p:cNvSpPr>
          <p:nvPr/>
        </p:nvSpPr>
        <p:spPr bwMode="auto">
          <a:xfrm>
            <a:off x="1457325" y="2084388"/>
            <a:ext cx="6838950" cy="2450094"/>
          </a:xfrm>
          <a:prstGeom prst="rect">
            <a:avLst/>
          </a:prstGeom>
          <a:noFill/>
          <a:ln>
            <a:noFill/>
          </a:ln>
        </p:spPr>
        <p:txBody>
          <a:bodyPr>
            <a:spAutoFit/>
          </a:bodyPr>
          <a:lstStyle>
            <a:lvl1pPr marL="342900" indent="-3429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indent="0" eaLnBrk="1" hangingPunct="1">
              <a:lnSpc>
                <a:spcPct val="107000"/>
              </a:lnSpc>
              <a:spcAft>
                <a:spcPts val="650"/>
              </a:spcAft>
              <a:defRPr/>
            </a:pPr>
            <a:r>
              <a:rPr lang="de-DE" altLang="de-DE" dirty="0">
                <a:solidFill>
                  <a:srgbClr val="002C88"/>
                </a:solidFill>
                <a:latin typeface="+mn-lt"/>
                <a:ea typeface="Calibri" panose="020F0502020204030204" pitchFamily="34" charset="0"/>
                <a:cs typeface="Arial" panose="020B0604020202020204" pitchFamily="34" charset="0"/>
              </a:rPr>
              <a:t>Sollte es nach jeweils drei Penaltyschüssen immer noch unentschieden stehen, kommt das Tie-Break-Verfahren mit einem Spieler je Team, mit den vorherigen oder mit neuen Spielern je Team, zur Anwendung. Es darf ein und derselbe Penaltyschütze die Schüsse für sein Team ausüben. Im Tie-Break-Verfahren startet dann die Gastmannschaft, die Reihenfolge wechselt nun nicht mehr. Das Spiel ist beendet, sobald ein Penaltyschütze im direkten Duell mit dem gegnerischen Penaltyschützen das entscheidende Tor erzielt.</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a:extLst>
              <a:ext uri="{FF2B5EF4-FFF2-40B4-BE49-F238E27FC236}">
                <a16:creationId xmlns:a16="http://schemas.microsoft.com/office/drawing/2014/main" id="{B01FEE23-4F6D-D84E-1EE3-BA638DA3456C}"/>
              </a:ext>
            </a:extLst>
          </p:cNvPr>
          <p:cNvSpPr>
            <a:spLocks noGrp="1" noChangeArrowheads="1"/>
          </p:cNvSpPr>
          <p:nvPr>
            <p:ph type="title"/>
          </p:nvPr>
        </p:nvSpPr>
        <p:spPr>
          <a:xfrm>
            <a:off x="-87560" y="-62756"/>
            <a:ext cx="10081120" cy="1115492"/>
          </a:xfrm>
        </p:spPr>
        <p:txBody>
          <a:bodyPr rtlCol="0">
            <a:normAutofit/>
          </a:bodyPr>
          <a:lstStyle/>
          <a:p>
            <a:pPr algn="ctr" fontAlgn="auto">
              <a:spcAft>
                <a:spcPts val="0"/>
              </a:spcAft>
              <a:defRPr/>
            </a:pPr>
            <a:r>
              <a:rPr lang="de-DE" altLang="de-DE" sz="3400" b="1" dirty="0">
                <a:solidFill>
                  <a:srgbClr val="CD9730"/>
                </a:solidFill>
              </a:rPr>
              <a:t>REGELUNGEN</a:t>
            </a:r>
            <a:br>
              <a:rPr lang="de-DE" altLang="de-DE" sz="3250" b="1" dirty="0">
                <a:solidFill>
                  <a:srgbClr val="CD9730"/>
                </a:solidFill>
              </a:rPr>
            </a:br>
            <a:r>
              <a:rPr lang="de-DE" altLang="de-DE" sz="2400" b="1" dirty="0">
                <a:solidFill>
                  <a:srgbClr val="CD9730"/>
                </a:solidFill>
              </a:rPr>
              <a:t>für das Penalty-Schießen zur Ermittlung eines Siegers</a:t>
            </a:r>
          </a:p>
        </p:txBody>
      </p:sp>
      <p:sp>
        <p:nvSpPr>
          <p:cNvPr id="2" name="Textfeld 1">
            <a:extLst>
              <a:ext uri="{FF2B5EF4-FFF2-40B4-BE49-F238E27FC236}">
                <a16:creationId xmlns:a16="http://schemas.microsoft.com/office/drawing/2014/main" id="{849751E8-C6BB-B66B-0817-65D0296CD20C}"/>
              </a:ext>
            </a:extLst>
          </p:cNvPr>
          <p:cNvSpPr txBox="1">
            <a:spLocks noChangeArrowheads="1"/>
          </p:cNvSpPr>
          <p:nvPr/>
        </p:nvSpPr>
        <p:spPr bwMode="auto">
          <a:xfrm>
            <a:off x="1881188" y="1628800"/>
            <a:ext cx="6384180" cy="671915"/>
          </a:xfrm>
          <a:prstGeom prst="rect">
            <a:avLst/>
          </a:prstGeom>
          <a:noFill/>
          <a:ln>
            <a:noFill/>
          </a:ln>
        </p:spPr>
        <p:txBody>
          <a:bodyPr wrap="square">
            <a:spAutoFit/>
          </a:bodyPr>
          <a:lstStyle>
            <a:lvl1pPr marL="342900" indent="-3429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indent="0" eaLnBrk="1" hangingPunct="1">
              <a:lnSpc>
                <a:spcPct val="107000"/>
              </a:lnSpc>
              <a:spcAft>
                <a:spcPts val="650"/>
              </a:spcAft>
              <a:defRPr/>
            </a:pPr>
            <a:r>
              <a:rPr lang="de-DE" altLang="de-DE" dirty="0">
                <a:solidFill>
                  <a:srgbClr val="002C88"/>
                </a:solidFill>
                <a:latin typeface="+mn-lt"/>
                <a:cs typeface="Calibri" panose="020F0502020204030204" pitchFamily="34" charset="0"/>
              </a:rPr>
              <a:t>Der offizielle Punktrichter registriert alle Penaltyschüsse, bezeichnet die Schützen, die Torhüter und die erzielten Tore</a:t>
            </a:r>
            <a:endParaRPr lang="de-DE" altLang="de-DE" dirty="0">
              <a:solidFill>
                <a:srgbClr val="002C88"/>
              </a:solidFill>
              <a:latin typeface="+mn-lt"/>
            </a:endParaRPr>
          </a:p>
        </p:txBody>
      </p:sp>
      <p:sp>
        <p:nvSpPr>
          <p:cNvPr id="3" name="Textfeld 2">
            <a:extLst>
              <a:ext uri="{FF2B5EF4-FFF2-40B4-BE49-F238E27FC236}">
                <a16:creationId xmlns:a16="http://schemas.microsoft.com/office/drawing/2014/main" id="{52DFE5E9-BE68-B094-EF2A-B9B707FFA308}"/>
              </a:ext>
            </a:extLst>
          </p:cNvPr>
          <p:cNvSpPr txBox="1">
            <a:spLocks noChangeArrowheads="1"/>
          </p:cNvSpPr>
          <p:nvPr/>
        </p:nvSpPr>
        <p:spPr bwMode="auto">
          <a:xfrm>
            <a:off x="1860228" y="2664029"/>
            <a:ext cx="6477148" cy="968278"/>
          </a:xfrm>
          <a:prstGeom prst="rect">
            <a:avLst/>
          </a:prstGeom>
          <a:noFill/>
          <a:ln>
            <a:noFill/>
          </a:ln>
        </p:spPr>
        <p:txBody>
          <a:bodyPr wrap="square">
            <a:spAutoFit/>
          </a:bodyPr>
          <a:lstStyle>
            <a:lvl1pPr marL="342900" indent="-3429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indent="0" eaLnBrk="1" hangingPunct="1">
              <a:lnSpc>
                <a:spcPct val="107000"/>
              </a:lnSpc>
              <a:spcAft>
                <a:spcPts val="650"/>
              </a:spcAft>
              <a:defRPr/>
            </a:pPr>
            <a:r>
              <a:rPr lang="de-DE" altLang="de-DE" dirty="0">
                <a:solidFill>
                  <a:srgbClr val="002C88"/>
                </a:solidFill>
                <a:latin typeface="+mn-lt"/>
                <a:ea typeface="Calibri" panose="020F0502020204030204" pitchFamily="34" charset="0"/>
                <a:cs typeface="Arial" panose="020B0604020202020204" pitchFamily="34" charset="0"/>
              </a:rPr>
              <a:t>Nur das entscheidende Tor beeinflusst das Resultat. Es wird demjenigen Spieler angerechnet, der es erzielte und demjenigen Torhüter, der es "kassierte".</a:t>
            </a:r>
          </a:p>
        </p:txBody>
      </p:sp>
      <p:sp>
        <p:nvSpPr>
          <p:cNvPr id="4" name="Textfeld 3">
            <a:extLst>
              <a:ext uri="{FF2B5EF4-FFF2-40B4-BE49-F238E27FC236}">
                <a16:creationId xmlns:a16="http://schemas.microsoft.com/office/drawing/2014/main" id="{44325BB9-3C86-96B2-656F-F203510F6D4F}"/>
              </a:ext>
            </a:extLst>
          </p:cNvPr>
          <p:cNvSpPr txBox="1">
            <a:spLocks noChangeArrowheads="1"/>
          </p:cNvSpPr>
          <p:nvPr/>
        </p:nvSpPr>
        <p:spPr bwMode="auto">
          <a:xfrm>
            <a:off x="1881188" y="4039657"/>
            <a:ext cx="6600204" cy="1264642"/>
          </a:xfrm>
          <a:prstGeom prst="rect">
            <a:avLst/>
          </a:prstGeom>
          <a:noFill/>
          <a:ln>
            <a:noFill/>
          </a:ln>
        </p:spPr>
        <p:txBody>
          <a:bodyPr wrap="square">
            <a:spAutoFit/>
          </a:bodyPr>
          <a:lstStyle>
            <a:lvl1pPr marL="342900" indent="-3429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indent="0" eaLnBrk="1" hangingPunct="1">
              <a:lnSpc>
                <a:spcPct val="107000"/>
              </a:lnSpc>
              <a:spcAft>
                <a:spcPts val="650"/>
              </a:spcAft>
              <a:defRPr/>
            </a:pPr>
            <a:r>
              <a:rPr lang="de-DE" altLang="de-DE" dirty="0">
                <a:solidFill>
                  <a:srgbClr val="002C88"/>
                </a:solidFill>
                <a:latin typeface="+mn-lt"/>
                <a:ea typeface="Calibri" panose="020F0502020204030204" pitchFamily="34" charset="0"/>
                <a:cs typeface="Arial" panose="020B0604020202020204" pitchFamily="34" charset="0"/>
              </a:rPr>
              <a:t>Falls ein Team sich weigert, am Penaltyschießen teilzunehmen oder es abbricht, erfolgt eine Wertung gem. DEB SpO Art. 24 Ziff. 3 (Spielabbruch). Falls sich ein Spieler weigert, seinen Penaltyschuss auszuführen, wird dessen Schuss als vergeben gewertet.</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a:extLst>
              <a:ext uri="{FF2B5EF4-FFF2-40B4-BE49-F238E27FC236}">
                <a16:creationId xmlns:a16="http://schemas.microsoft.com/office/drawing/2014/main" id="{D69F41F4-CA90-EB93-58BA-54A18EEFFAF2}"/>
              </a:ext>
            </a:extLst>
          </p:cNvPr>
          <p:cNvSpPr>
            <a:spLocks noGrp="1" noChangeArrowheads="1"/>
          </p:cNvSpPr>
          <p:nvPr>
            <p:ph type="title"/>
          </p:nvPr>
        </p:nvSpPr>
        <p:spPr>
          <a:xfrm>
            <a:off x="-87560" y="-99392"/>
            <a:ext cx="10081120" cy="1152128"/>
          </a:xfrm>
        </p:spPr>
        <p:txBody>
          <a:bodyPr rtlCol="0">
            <a:normAutofit/>
          </a:bodyPr>
          <a:lstStyle/>
          <a:p>
            <a:pPr algn="ctr" fontAlgn="auto">
              <a:spcAft>
                <a:spcPts val="0"/>
              </a:spcAft>
              <a:defRPr/>
            </a:pPr>
            <a:r>
              <a:rPr lang="de-DE" altLang="de-DE" sz="3400" b="1" dirty="0">
                <a:solidFill>
                  <a:srgbClr val="CD9730"/>
                </a:solidFill>
              </a:rPr>
              <a:t>REGELUNGEN</a:t>
            </a:r>
            <a:br>
              <a:rPr lang="de-DE" altLang="de-DE" sz="3250" b="1" dirty="0">
                <a:solidFill>
                  <a:srgbClr val="CD9730"/>
                </a:solidFill>
              </a:rPr>
            </a:br>
            <a:r>
              <a:rPr lang="de-DE" altLang="de-DE" sz="2400" b="1" dirty="0">
                <a:solidFill>
                  <a:srgbClr val="CD9730"/>
                </a:solidFill>
              </a:rPr>
              <a:t>für das Penalty-Schießen zur Ermittlung eines Siegers</a:t>
            </a:r>
          </a:p>
        </p:txBody>
      </p:sp>
      <p:graphicFrame>
        <p:nvGraphicFramePr>
          <p:cNvPr id="97283" name="Objekt 1">
            <a:extLst>
              <a:ext uri="{FF2B5EF4-FFF2-40B4-BE49-F238E27FC236}">
                <a16:creationId xmlns:a16="http://schemas.microsoft.com/office/drawing/2014/main" id="{25FF0A53-2E1E-749C-1736-756E0F2DC9AC}"/>
              </a:ext>
            </a:extLst>
          </p:cNvPr>
          <p:cNvGraphicFramePr>
            <a:graphicFrameLocks noChangeAspect="1"/>
          </p:cNvGraphicFramePr>
          <p:nvPr>
            <p:extLst>
              <p:ext uri="{D42A27DB-BD31-4B8C-83A1-F6EECF244321}">
                <p14:modId xmlns:p14="http://schemas.microsoft.com/office/powerpoint/2010/main" val="2537876920"/>
              </p:ext>
            </p:extLst>
          </p:nvPr>
        </p:nvGraphicFramePr>
        <p:xfrm>
          <a:off x="3224808" y="1196752"/>
          <a:ext cx="3664212" cy="5184576"/>
        </p:xfrm>
        <a:graphic>
          <a:graphicData uri="http://schemas.openxmlformats.org/presentationml/2006/ole">
            <mc:AlternateContent xmlns:mc="http://schemas.openxmlformats.org/markup-compatibility/2006">
              <mc:Choice xmlns:v="urn:schemas-microsoft-com:vml" Requires="v">
                <p:oleObj name="Acrobat Document" r:id="rId2" imgW="3848100" imgH="5448300" progId="Acrobat.Document.DC">
                  <p:embed/>
                </p:oleObj>
              </mc:Choice>
              <mc:Fallback>
                <p:oleObj name="Acrobat Document" r:id="rId2" imgW="3848100" imgH="5448300" progId="Acrobat.Document.DC">
                  <p:embed/>
                  <p:pic>
                    <p:nvPicPr>
                      <p:cNvPr id="97283" name="Objekt 1">
                        <a:extLst>
                          <a:ext uri="{FF2B5EF4-FFF2-40B4-BE49-F238E27FC236}">
                            <a16:creationId xmlns:a16="http://schemas.microsoft.com/office/drawing/2014/main" id="{25FF0A53-2E1E-749C-1736-756E0F2DC9A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24808" y="1196752"/>
                        <a:ext cx="3664212" cy="5184576"/>
                      </a:xfrm>
                      <a:prstGeom prst="rect">
                        <a:avLst/>
                      </a:prstGeom>
                      <a:noFill/>
                      <a:ln>
                        <a:noFill/>
                      </a:ln>
                    </p:spPr>
                  </p:pic>
                </p:oleObj>
              </mc:Fallback>
            </mc:AlternateContent>
          </a:graphicData>
        </a:graphic>
      </p:graphicFrame>
      <p:sp>
        <p:nvSpPr>
          <p:cNvPr id="6" name="Textfeld 5">
            <a:extLst>
              <a:ext uri="{FF2B5EF4-FFF2-40B4-BE49-F238E27FC236}">
                <a16:creationId xmlns:a16="http://schemas.microsoft.com/office/drawing/2014/main" id="{4F45351B-DC57-22EC-3674-07A9A88403BB}"/>
              </a:ext>
            </a:extLst>
          </p:cNvPr>
          <p:cNvSpPr txBox="1"/>
          <p:nvPr/>
        </p:nvSpPr>
        <p:spPr>
          <a:xfrm rot="19887397">
            <a:off x="1373188" y="3435420"/>
            <a:ext cx="7429500" cy="707886"/>
          </a:xfrm>
          <a:prstGeom prst="rect">
            <a:avLst/>
          </a:prstGeom>
          <a:noFill/>
        </p:spPr>
        <p:txBody>
          <a:bodyPr>
            <a:spAutoFit/>
          </a:bodyPr>
          <a:lstStyle/>
          <a:p>
            <a:pPr algn="ctr" eaLnBrk="1" fontAlgn="auto" hangingPunct="1">
              <a:spcBef>
                <a:spcPts val="0"/>
              </a:spcBef>
              <a:spcAft>
                <a:spcPts val="0"/>
              </a:spcAft>
              <a:defRPr/>
            </a:pPr>
            <a:r>
              <a:rPr lang="de-DE" altLang="de-DE" sz="2000" b="1" kern="0" dirty="0">
                <a:solidFill>
                  <a:srgbClr val="002C88"/>
                </a:solidFill>
                <a:effectLst>
                  <a:outerShdw blurRad="38100" dist="38100" dir="2700000" algn="tl">
                    <a:srgbClr val="000000">
                      <a:alpha val="43137"/>
                    </a:srgbClr>
                  </a:outerShdw>
                </a:effectLst>
                <a:latin typeface="+mn-lt"/>
              </a:rPr>
              <a:t>Der aktuelle analoge Vordruck ist auf der BEV-Homepage downloadbar.</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0599"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37542" y="1819384"/>
            <a:ext cx="3333749" cy="2843021"/>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0594" name="Rectangle 2">
            <a:extLst>
              <a:ext uri="{FF2B5EF4-FFF2-40B4-BE49-F238E27FC236}">
                <a16:creationId xmlns:a16="http://schemas.microsoft.com/office/drawing/2014/main" id="{C445CAA0-6AC4-7109-FFAD-28D15C9A4BD4}"/>
              </a:ext>
            </a:extLst>
          </p:cNvPr>
          <p:cNvSpPr>
            <a:spLocks noGrp="1" noChangeArrowheads="1"/>
          </p:cNvSpPr>
          <p:nvPr>
            <p:ph type="ctrTitle"/>
          </p:nvPr>
        </p:nvSpPr>
        <p:spPr>
          <a:xfrm>
            <a:off x="534129" y="1574020"/>
            <a:ext cx="2891799" cy="3333750"/>
          </a:xfrm>
          <a:solidFill>
            <a:srgbClr val="002C88"/>
          </a:solidFill>
        </p:spPr>
        <p:txBody>
          <a:bodyPr vert="horz" lIns="91440" tIns="45720" rIns="91440" bIns="45720" rtlCol="0" anchor="ctr">
            <a:normAutofit/>
          </a:bodyPr>
          <a:lstStyle/>
          <a:p>
            <a:pPr fontAlgn="auto">
              <a:spcAft>
                <a:spcPts val="0"/>
              </a:spcAft>
              <a:defRPr/>
            </a:pPr>
            <a:r>
              <a:rPr lang="en-US" altLang="de-DE" sz="3200" b="1" dirty="0">
                <a:solidFill>
                  <a:srgbClr val="FFFFFF"/>
                </a:solidFill>
              </a:rPr>
              <a:t>U11 Spielbetrieb</a:t>
            </a:r>
            <a:br>
              <a:rPr lang="en-US" altLang="de-DE" sz="3200" b="1" kern="1200" dirty="0">
                <a:solidFill>
                  <a:srgbClr val="FFFFFF"/>
                </a:solidFill>
                <a:latin typeface="+mj-lt"/>
                <a:ea typeface="+mj-ea"/>
                <a:cs typeface="+mj-cs"/>
              </a:rPr>
            </a:br>
            <a:r>
              <a:rPr lang="en-US" altLang="de-DE" sz="3200" b="1" dirty="0" err="1">
                <a:solidFill>
                  <a:srgbClr val="FFFFFF"/>
                </a:solidFill>
              </a:rPr>
              <a:t>Besonderheiten</a:t>
            </a:r>
            <a:endParaRPr lang="en-US" altLang="de-DE" sz="3200" b="1" kern="1200" dirty="0">
              <a:solidFill>
                <a:srgbClr val="FFFFFF"/>
              </a:solidFill>
              <a:latin typeface="+mj-lt"/>
              <a:ea typeface="+mj-ea"/>
              <a:cs typeface="+mj-cs"/>
            </a:endParaRPr>
          </a:p>
        </p:txBody>
      </p:sp>
      <p:pic>
        <p:nvPicPr>
          <p:cNvPr id="3" name="Grafik 2" descr="Ein Bild, das Symbol, Logo, Emblem, Markenzeichen enthält.&#10;&#10;Automatisch generierte Beschreibung">
            <a:extLst>
              <a:ext uri="{FF2B5EF4-FFF2-40B4-BE49-F238E27FC236}">
                <a16:creationId xmlns:a16="http://schemas.microsoft.com/office/drawing/2014/main" id="{DA66BE1C-8B1B-D428-59AA-0FA0B3E5D53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00585" y="643466"/>
            <a:ext cx="5471286" cy="5568739"/>
          </a:xfrm>
          <a:prstGeom prst="rect">
            <a:avLst/>
          </a:prstGeom>
        </p:spPr>
      </p:pic>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DD66F9A-B7C6-B473-4C5A-C44368204B8E}"/>
              </a:ext>
            </a:extLst>
          </p:cNvPr>
          <p:cNvSpPr>
            <a:spLocks noGrp="1"/>
          </p:cNvSpPr>
          <p:nvPr>
            <p:ph type="title"/>
          </p:nvPr>
        </p:nvSpPr>
        <p:spPr>
          <a:xfrm>
            <a:off x="0" y="1"/>
            <a:ext cx="9905999" cy="1100794"/>
          </a:xfrm>
        </p:spPr>
        <p:txBody>
          <a:bodyPr/>
          <a:lstStyle/>
          <a:p>
            <a:r>
              <a:rPr lang="de-DE" dirty="0">
                <a:solidFill>
                  <a:srgbClr val="CD9730"/>
                </a:solidFill>
              </a:rPr>
              <a:t>	</a:t>
            </a:r>
            <a:r>
              <a:rPr lang="de-DE" sz="3400" b="1" dirty="0">
                <a:solidFill>
                  <a:srgbClr val="CD9730"/>
                </a:solidFill>
              </a:rPr>
              <a:t>Altersklasse U11 zulässige Spielformen</a:t>
            </a:r>
          </a:p>
        </p:txBody>
      </p:sp>
      <p:sp>
        <p:nvSpPr>
          <p:cNvPr id="3" name="Inhaltsplatzhalter 2">
            <a:extLst>
              <a:ext uri="{FF2B5EF4-FFF2-40B4-BE49-F238E27FC236}">
                <a16:creationId xmlns:a16="http://schemas.microsoft.com/office/drawing/2014/main" id="{B9392BC5-9C60-B89D-1584-8770ABD4B252}"/>
              </a:ext>
            </a:extLst>
          </p:cNvPr>
          <p:cNvSpPr>
            <a:spLocks noGrp="1"/>
          </p:cNvSpPr>
          <p:nvPr>
            <p:ph sz="half" idx="1"/>
          </p:nvPr>
        </p:nvSpPr>
        <p:spPr>
          <a:xfrm>
            <a:off x="503166" y="1068350"/>
            <a:ext cx="3411046" cy="5000990"/>
          </a:xfrm>
        </p:spPr>
        <p:txBody>
          <a:bodyPr vert="horz" lIns="91440" tIns="45720" rIns="91440" bIns="45720" rtlCol="0" anchor="t">
            <a:noAutofit/>
          </a:bodyPr>
          <a:lstStyle/>
          <a:p>
            <a:pPr marL="0" indent="0">
              <a:lnSpc>
                <a:spcPct val="100000"/>
              </a:lnSpc>
              <a:buNone/>
            </a:pPr>
            <a:endParaRPr lang="de-DE" sz="1400" dirty="0">
              <a:latin typeface="R"/>
              <a:ea typeface="Calibri" panose="020F0502020204030204" pitchFamily="34" charset="0"/>
            </a:endParaRPr>
          </a:p>
          <a:p>
            <a:pPr marL="0" indent="0">
              <a:lnSpc>
                <a:spcPct val="100000"/>
              </a:lnSpc>
              <a:spcBef>
                <a:spcPts val="0"/>
              </a:spcBef>
              <a:buNone/>
            </a:pPr>
            <a:r>
              <a:rPr lang="de-DE" sz="2000" b="1" u="sng" dirty="0">
                <a:solidFill>
                  <a:srgbClr val="002C88"/>
                </a:solidFill>
              </a:rPr>
              <a:t>Ablauf Spielformen Querfeld  </a:t>
            </a:r>
            <a:endParaRPr lang="de-DE" sz="2000" b="1" u="sng" dirty="0">
              <a:solidFill>
                <a:srgbClr val="002C88"/>
              </a:solidFill>
              <a:ea typeface="Calibri"/>
              <a:cs typeface="Calibri"/>
            </a:endParaRPr>
          </a:p>
          <a:p>
            <a:pPr marL="0" indent="0">
              <a:lnSpc>
                <a:spcPct val="100000"/>
              </a:lnSpc>
              <a:spcBef>
                <a:spcPts val="0"/>
              </a:spcBef>
              <a:buNone/>
            </a:pPr>
            <a:r>
              <a:rPr lang="de-DE" sz="2000" b="1" u="sng" dirty="0">
                <a:solidFill>
                  <a:srgbClr val="002C88"/>
                </a:solidFill>
              </a:rPr>
              <a:t>Spielform A</a:t>
            </a:r>
            <a:endParaRPr lang="de-DE" sz="2000" b="1" u="sng" dirty="0">
              <a:solidFill>
                <a:srgbClr val="002C88"/>
              </a:solidFill>
              <a:ea typeface="Calibri"/>
              <a:cs typeface="Calibri"/>
            </a:endParaRPr>
          </a:p>
          <a:p>
            <a:pPr marL="0" indent="0">
              <a:lnSpc>
                <a:spcPct val="100000"/>
              </a:lnSpc>
              <a:spcBef>
                <a:spcPts val="0"/>
              </a:spcBef>
              <a:buNone/>
            </a:pPr>
            <a:endParaRPr lang="de-DE" sz="1400" dirty="0">
              <a:solidFill>
                <a:srgbClr val="002C88"/>
              </a:solidFill>
            </a:endParaRPr>
          </a:p>
          <a:p>
            <a:pPr marL="0" indent="0">
              <a:lnSpc>
                <a:spcPct val="100000"/>
              </a:lnSpc>
              <a:spcBef>
                <a:spcPts val="0"/>
              </a:spcBef>
              <a:buNone/>
            </a:pPr>
            <a:r>
              <a:rPr lang="de-DE" sz="1400" dirty="0">
                <a:solidFill>
                  <a:srgbClr val="002C88"/>
                </a:solidFill>
              </a:rPr>
              <a:t>3 gegen 3 auf zwei Spielfelder </a:t>
            </a:r>
            <a:endParaRPr lang="de-DE" sz="1400" dirty="0">
              <a:solidFill>
                <a:srgbClr val="002C88"/>
              </a:solidFill>
              <a:ea typeface="Calibri"/>
              <a:cs typeface="Calibri"/>
            </a:endParaRPr>
          </a:p>
          <a:p>
            <a:pPr marL="0" indent="0">
              <a:lnSpc>
                <a:spcPct val="100000"/>
              </a:lnSpc>
              <a:spcBef>
                <a:spcPts val="0"/>
              </a:spcBef>
              <a:buNone/>
            </a:pPr>
            <a:endParaRPr lang="de-DE" sz="1400" dirty="0">
              <a:solidFill>
                <a:srgbClr val="002C88"/>
              </a:solidFill>
            </a:endParaRPr>
          </a:p>
          <a:p>
            <a:pPr marL="0" indent="0">
              <a:lnSpc>
                <a:spcPct val="100000"/>
              </a:lnSpc>
              <a:spcBef>
                <a:spcPts val="0"/>
              </a:spcBef>
              <a:buNone/>
            </a:pPr>
            <a:r>
              <a:rPr lang="de-DE" sz="1400" dirty="0">
                <a:solidFill>
                  <a:srgbClr val="002C88"/>
                </a:solidFill>
              </a:rPr>
              <a:t>Balken auf Höhe der </a:t>
            </a:r>
            <a:r>
              <a:rPr lang="de-DE" sz="1400" dirty="0" err="1">
                <a:solidFill>
                  <a:srgbClr val="002C88"/>
                </a:solidFill>
              </a:rPr>
              <a:t>Bullykreis</a:t>
            </a:r>
            <a:r>
              <a:rPr lang="de-DE" sz="1400" dirty="0">
                <a:solidFill>
                  <a:srgbClr val="002C88"/>
                </a:solidFill>
              </a:rPr>
              <a:t>-Oberkante</a:t>
            </a:r>
            <a:endParaRPr lang="de-DE" sz="1400" dirty="0">
              <a:solidFill>
                <a:srgbClr val="002C88"/>
              </a:solidFill>
              <a:ea typeface="Calibri"/>
              <a:cs typeface="Calibri"/>
            </a:endParaRPr>
          </a:p>
          <a:p>
            <a:pPr marL="0" indent="0">
              <a:lnSpc>
                <a:spcPct val="100000"/>
              </a:lnSpc>
              <a:spcBef>
                <a:spcPts val="0"/>
              </a:spcBef>
              <a:buNone/>
            </a:pPr>
            <a:endParaRPr lang="de-DE" sz="1400" dirty="0">
              <a:solidFill>
                <a:srgbClr val="002C88"/>
              </a:solidFill>
            </a:endParaRPr>
          </a:p>
          <a:p>
            <a:pPr marL="0" indent="0">
              <a:lnSpc>
                <a:spcPct val="100000"/>
              </a:lnSpc>
              <a:spcBef>
                <a:spcPts val="0"/>
              </a:spcBef>
              <a:buNone/>
            </a:pPr>
            <a:r>
              <a:rPr lang="de-DE" sz="1400" dirty="0">
                <a:solidFill>
                  <a:srgbClr val="002C88"/>
                </a:solidFill>
              </a:rPr>
              <a:t>Tore sind mittig zu platzieren</a:t>
            </a:r>
            <a:endParaRPr lang="de-DE" sz="1400" dirty="0">
              <a:solidFill>
                <a:srgbClr val="002C88"/>
              </a:solidFill>
              <a:ea typeface="Calibri"/>
              <a:cs typeface="Calibri"/>
            </a:endParaRPr>
          </a:p>
          <a:p>
            <a:pPr marL="0" indent="0">
              <a:lnSpc>
                <a:spcPct val="100000"/>
              </a:lnSpc>
              <a:spcBef>
                <a:spcPts val="0"/>
              </a:spcBef>
              <a:buNone/>
            </a:pPr>
            <a:endParaRPr lang="de-DE" sz="1400" dirty="0">
              <a:solidFill>
                <a:srgbClr val="002C88"/>
              </a:solidFill>
            </a:endParaRPr>
          </a:p>
          <a:p>
            <a:pPr marL="0" indent="0">
              <a:lnSpc>
                <a:spcPct val="100000"/>
              </a:lnSpc>
              <a:spcBef>
                <a:spcPts val="0"/>
              </a:spcBef>
              <a:buNone/>
            </a:pPr>
            <a:r>
              <a:rPr lang="de-DE" sz="1400" dirty="0">
                <a:solidFill>
                  <a:srgbClr val="002C88"/>
                </a:solidFill>
              </a:rPr>
              <a:t>Fliegender Wechsel nach jeweils einer (1) Minute</a:t>
            </a:r>
            <a:endParaRPr lang="de-DE" sz="1400" dirty="0">
              <a:solidFill>
                <a:srgbClr val="002C88"/>
              </a:solidFill>
              <a:ea typeface="Calibri"/>
              <a:cs typeface="Calibri"/>
            </a:endParaRPr>
          </a:p>
          <a:p>
            <a:pPr marL="0" indent="0">
              <a:lnSpc>
                <a:spcPct val="100000"/>
              </a:lnSpc>
              <a:spcBef>
                <a:spcPts val="0"/>
              </a:spcBef>
              <a:buNone/>
            </a:pPr>
            <a:endParaRPr lang="de-DE" sz="1400" dirty="0">
              <a:solidFill>
                <a:srgbClr val="002C88"/>
              </a:solidFill>
            </a:endParaRPr>
          </a:p>
          <a:p>
            <a:pPr marL="0" indent="0">
              <a:spcBef>
                <a:spcPts val="0"/>
              </a:spcBef>
              <a:buNone/>
            </a:pPr>
            <a:r>
              <a:rPr lang="de-DE" sz="1400" dirty="0">
                <a:solidFill>
                  <a:srgbClr val="002C88"/>
                </a:solidFill>
              </a:rPr>
              <a:t>Schwarze Scheibe</a:t>
            </a:r>
            <a:endParaRPr lang="de-DE" sz="1400" dirty="0">
              <a:solidFill>
                <a:srgbClr val="002C88"/>
              </a:solidFill>
              <a:ea typeface="Calibri"/>
              <a:cs typeface="Calibri"/>
            </a:endParaRPr>
          </a:p>
          <a:p>
            <a:pPr marL="0" indent="0">
              <a:spcBef>
                <a:spcPts val="0"/>
              </a:spcBef>
              <a:buNone/>
            </a:pPr>
            <a:r>
              <a:rPr lang="de-DE" sz="1400" dirty="0">
                <a:solidFill>
                  <a:srgbClr val="002C88"/>
                </a:solidFill>
              </a:rPr>
              <a:t>Große Tore</a:t>
            </a:r>
            <a:endParaRPr lang="de-DE" sz="1400" dirty="0">
              <a:solidFill>
                <a:srgbClr val="002C88"/>
              </a:solidFill>
              <a:ea typeface="Calibri"/>
              <a:cs typeface="Calibri"/>
            </a:endParaRPr>
          </a:p>
          <a:p>
            <a:pPr marL="0" indent="0">
              <a:spcBef>
                <a:spcPts val="0"/>
              </a:spcBef>
              <a:buNone/>
            </a:pPr>
            <a:endParaRPr lang="de-DE" sz="1400" dirty="0">
              <a:solidFill>
                <a:srgbClr val="002C88"/>
              </a:solidFill>
            </a:endParaRPr>
          </a:p>
          <a:p>
            <a:pPr marL="0" indent="0">
              <a:spcBef>
                <a:spcPts val="0"/>
              </a:spcBef>
              <a:buNone/>
            </a:pPr>
            <a:r>
              <a:rPr lang="de-DE" sz="1400" dirty="0">
                <a:solidFill>
                  <a:srgbClr val="002C88"/>
                </a:solidFill>
              </a:rPr>
              <a:t>Spielform für den Ligaspielbetrieb sowie Freundschaftsturniere und  Freundschaftsspiele</a:t>
            </a:r>
            <a:endParaRPr lang="de-DE" sz="1400" dirty="0">
              <a:solidFill>
                <a:srgbClr val="002C88"/>
              </a:solidFill>
              <a:ea typeface="Calibri"/>
              <a:cs typeface="Calibri"/>
            </a:endParaRPr>
          </a:p>
          <a:p>
            <a:pPr marL="0" indent="0">
              <a:buNone/>
            </a:pPr>
            <a:endParaRPr lang="de-DE" sz="1400" dirty="0">
              <a:latin typeface="R"/>
              <a:ea typeface="Calibri" panose="020F0502020204030204" pitchFamily="34" charset="0"/>
            </a:endParaRPr>
          </a:p>
          <a:p>
            <a:pPr marL="0" indent="0">
              <a:buNone/>
            </a:pPr>
            <a:endParaRPr lang="de-DE" sz="1400" dirty="0">
              <a:latin typeface="Calibri" panose="020F0502020204030204" pitchFamily="34" charset="0"/>
              <a:ea typeface="Calibri" panose="020F0502020204030204" pitchFamily="34" charset="0"/>
            </a:endParaRPr>
          </a:p>
          <a:p>
            <a:pPr marL="0" indent="0">
              <a:buNone/>
            </a:pPr>
            <a:endParaRPr lang="de-DE" sz="1400" dirty="0">
              <a:latin typeface="Calibri" panose="020F0502020204030204" pitchFamily="34" charset="0"/>
              <a:ea typeface="Calibri" panose="020F0502020204030204" pitchFamily="34" charset="0"/>
            </a:endParaRPr>
          </a:p>
          <a:p>
            <a:pPr marL="0" indent="0">
              <a:buNone/>
            </a:pPr>
            <a:endParaRPr lang="de-DE" sz="1400" b="1" dirty="0"/>
          </a:p>
          <a:p>
            <a:pPr marL="0" indent="0">
              <a:spcBef>
                <a:spcPts val="0"/>
              </a:spcBef>
              <a:buNone/>
            </a:pPr>
            <a:endParaRPr lang="de-DE" sz="1200" b="1" u="sng" dirty="0"/>
          </a:p>
        </p:txBody>
      </p:sp>
      <p:pic>
        <p:nvPicPr>
          <p:cNvPr id="47" name="Grafik 46">
            <a:extLst>
              <a:ext uri="{FF2B5EF4-FFF2-40B4-BE49-F238E27FC236}">
                <a16:creationId xmlns:a16="http://schemas.microsoft.com/office/drawing/2014/main" id="{0193CB41-8A2D-E1A2-81DA-110276FFE22F}"/>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839113" y="2416935"/>
            <a:ext cx="5710886" cy="2730268"/>
          </a:xfrm>
          <a:prstGeom prst="rect">
            <a:avLst/>
          </a:prstGeom>
        </p:spPr>
      </p:pic>
      <p:sp>
        <p:nvSpPr>
          <p:cNvPr id="56" name="Ellipse 55">
            <a:extLst>
              <a:ext uri="{FF2B5EF4-FFF2-40B4-BE49-F238E27FC236}">
                <a16:creationId xmlns:a16="http://schemas.microsoft.com/office/drawing/2014/main" id="{AF4FDAC5-29DE-FEE2-61DC-94190A45FCC8}"/>
              </a:ext>
            </a:extLst>
          </p:cNvPr>
          <p:cNvSpPr/>
          <p:nvPr/>
        </p:nvSpPr>
        <p:spPr>
          <a:xfrm>
            <a:off x="7832632" y="2883559"/>
            <a:ext cx="150000" cy="123555"/>
          </a:xfrm>
          <a:prstGeom prst="ellipse">
            <a:avLst/>
          </a:prstGeom>
          <a:solidFill>
            <a:srgbClr val="FF0000"/>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e-DE"/>
          </a:p>
        </p:txBody>
      </p:sp>
      <p:sp>
        <p:nvSpPr>
          <p:cNvPr id="57" name="Ellipse 56">
            <a:extLst>
              <a:ext uri="{FF2B5EF4-FFF2-40B4-BE49-F238E27FC236}">
                <a16:creationId xmlns:a16="http://schemas.microsoft.com/office/drawing/2014/main" id="{D9547515-5165-15B2-E64A-32AF0F354E06}"/>
              </a:ext>
            </a:extLst>
          </p:cNvPr>
          <p:cNvSpPr/>
          <p:nvPr/>
        </p:nvSpPr>
        <p:spPr>
          <a:xfrm>
            <a:off x="7822680" y="2555740"/>
            <a:ext cx="150000" cy="123555"/>
          </a:xfrm>
          <a:prstGeom prst="ellipse">
            <a:avLst/>
          </a:prstGeom>
          <a:solidFill>
            <a:srgbClr val="FF0000"/>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e-DE"/>
          </a:p>
        </p:txBody>
      </p:sp>
      <p:sp>
        <p:nvSpPr>
          <p:cNvPr id="58" name="Ellipse 57">
            <a:extLst>
              <a:ext uri="{FF2B5EF4-FFF2-40B4-BE49-F238E27FC236}">
                <a16:creationId xmlns:a16="http://schemas.microsoft.com/office/drawing/2014/main" id="{C8796BC3-16EB-EB25-D463-24678BDA3DE0}"/>
              </a:ext>
            </a:extLst>
          </p:cNvPr>
          <p:cNvSpPr/>
          <p:nvPr/>
        </p:nvSpPr>
        <p:spPr>
          <a:xfrm>
            <a:off x="7626479" y="2883559"/>
            <a:ext cx="150000" cy="123555"/>
          </a:xfrm>
          <a:prstGeom prst="ellipse">
            <a:avLst/>
          </a:prstGeom>
          <a:solidFill>
            <a:srgbClr val="FF0000"/>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e-DE"/>
          </a:p>
        </p:txBody>
      </p:sp>
      <p:sp>
        <p:nvSpPr>
          <p:cNvPr id="59" name="Ellipse 58">
            <a:extLst>
              <a:ext uri="{FF2B5EF4-FFF2-40B4-BE49-F238E27FC236}">
                <a16:creationId xmlns:a16="http://schemas.microsoft.com/office/drawing/2014/main" id="{6660B7AE-0DD4-C790-2525-2865536A5980}"/>
              </a:ext>
            </a:extLst>
          </p:cNvPr>
          <p:cNvSpPr/>
          <p:nvPr/>
        </p:nvSpPr>
        <p:spPr>
          <a:xfrm>
            <a:off x="7832632" y="2717665"/>
            <a:ext cx="150000" cy="123555"/>
          </a:xfrm>
          <a:prstGeom prst="ellipse">
            <a:avLst/>
          </a:prstGeom>
          <a:solidFill>
            <a:srgbClr val="FF0000"/>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e-DE"/>
          </a:p>
        </p:txBody>
      </p:sp>
      <p:sp>
        <p:nvSpPr>
          <p:cNvPr id="61" name="Ellipse 60">
            <a:extLst>
              <a:ext uri="{FF2B5EF4-FFF2-40B4-BE49-F238E27FC236}">
                <a16:creationId xmlns:a16="http://schemas.microsoft.com/office/drawing/2014/main" id="{4370B6A6-DA10-887A-1F01-08A9513D04A4}"/>
              </a:ext>
            </a:extLst>
          </p:cNvPr>
          <p:cNvSpPr/>
          <p:nvPr/>
        </p:nvSpPr>
        <p:spPr>
          <a:xfrm>
            <a:off x="9036568" y="3212047"/>
            <a:ext cx="150000" cy="123555"/>
          </a:xfrm>
          <a:prstGeom prst="ellipse">
            <a:avLst/>
          </a:prstGeom>
          <a:solidFill>
            <a:srgbClr val="FF0000"/>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e-DE"/>
          </a:p>
        </p:txBody>
      </p:sp>
      <p:sp>
        <p:nvSpPr>
          <p:cNvPr id="62" name="Ellipse 61">
            <a:extLst>
              <a:ext uri="{FF2B5EF4-FFF2-40B4-BE49-F238E27FC236}">
                <a16:creationId xmlns:a16="http://schemas.microsoft.com/office/drawing/2014/main" id="{B885A90E-F6E9-21FE-BF19-EC2EA980DD8E}"/>
              </a:ext>
            </a:extLst>
          </p:cNvPr>
          <p:cNvSpPr/>
          <p:nvPr/>
        </p:nvSpPr>
        <p:spPr>
          <a:xfrm>
            <a:off x="8905949" y="2741916"/>
            <a:ext cx="150000" cy="123555"/>
          </a:xfrm>
          <a:prstGeom prst="ellipse">
            <a:avLst/>
          </a:prstGeom>
          <a:solidFill>
            <a:srgbClr val="FF0000"/>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e-DE"/>
          </a:p>
        </p:txBody>
      </p:sp>
      <p:sp>
        <p:nvSpPr>
          <p:cNvPr id="63" name="Ellipse 62">
            <a:extLst>
              <a:ext uri="{FF2B5EF4-FFF2-40B4-BE49-F238E27FC236}">
                <a16:creationId xmlns:a16="http://schemas.microsoft.com/office/drawing/2014/main" id="{E9E2D820-7B96-656E-3D63-B6B17B52A591}"/>
              </a:ext>
            </a:extLst>
          </p:cNvPr>
          <p:cNvSpPr/>
          <p:nvPr/>
        </p:nvSpPr>
        <p:spPr>
          <a:xfrm>
            <a:off x="8311840" y="3072136"/>
            <a:ext cx="150000" cy="123555"/>
          </a:xfrm>
          <a:prstGeom prst="ellipse">
            <a:avLst/>
          </a:prstGeom>
          <a:solidFill>
            <a:srgbClr val="FF0000"/>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e-DE"/>
          </a:p>
        </p:txBody>
      </p:sp>
      <p:sp>
        <p:nvSpPr>
          <p:cNvPr id="64" name="Ellipse 63">
            <a:extLst>
              <a:ext uri="{FF2B5EF4-FFF2-40B4-BE49-F238E27FC236}">
                <a16:creationId xmlns:a16="http://schemas.microsoft.com/office/drawing/2014/main" id="{1D0980CB-B315-8E1D-BCD7-8FE13370DD19}"/>
              </a:ext>
            </a:extLst>
          </p:cNvPr>
          <p:cNvSpPr/>
          <p:nvPr/>
        </p:nvSpPr>
        <p:spPr>
          <a:xfrm>
            <a:off x="8170808" y="4552050"/>
            <a:ext cx="150000" cy="123555"/>
          </a:xfrm>
          <a:prstGeom prst="ellipse">
            <a:avLst/>
          </a:prstGeom>
          <a:solidFill>
            <a:srgbClr val="002060"/>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e-DE"/>
          </a:p>
        </p:txBody>
      </p:sp>
      <p:sp>
        <p:nvSpPr>
          <p:cNvPr id="66" name="Ellipse 65">
            <a:extLst>
              <a:ext uri="{FF2B5EF4-FFF2-40B4-BE49-F238E27FC236}">
                <a16:creationId xmlns:a16="http://schemas.microsoft.com/office/drawing/2014/main" id="{3822A4CA-8895-B3F7-11C0-2C6FFB082A28}"/>
              </a:ext>
            </a:extLst>
          </p:cNvPr>
          <p:cNvSpPr/>
          <p:nvPr/>
        </p:nvSpPr>
        <p:spPr>
          <a:xfrm>
            <a:off x="8973969" y="4384065"/>
            <a:ext cx="150000" cy="123555"/>
          </a:xfrm>
          <a:prstGeom prst="ellipse">
            <a:avLst/>
          </a:prstGeom>
          <a:solidFill>
            <a:srgbClr val="002060"/>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e-DE"/>
          </a:p>
        </p:txBody>
      </p:sp>
      <p:sp>
        <p:nvSpPr>
          <p:cNvPr id="68" name="Ellipse 67">
            <a:extLst>
              <a:ext uri="{FF2B5EF4-FFF2-40B4-BE49-F238E27FC236}">
                <a16:creationId xmlns:a16="http://schemas.microsoft.com/office/drawing/2014/main" id="{610D81E4-9B8D-9760-80D2-04DA399F7E52}"/>
              </a:ext>
            </a:extLst>
          </p:cNvPr>
          <p:cNvSpPr/>
          <p:nvPr/>
        </p:nvSpPr>
        <p:spPr>
          <a:xfrm>
            <a:off x="7860555" y="4952166"/>
            <a:ext cx="150000" cy="123555"/>
          </a:xfrm>
          <a:prstGeom prst="ellipse">
            <a:avLst/>
          </a:prstGeom>
          <a:solidFill>
            <a:srgbClr val="002060"/>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e-DE"/>
          </a:p>
        </p:txBody>
      </p:sp>
      <p:sp>
        <p:nvSpPr>
          <p:cNvPr id="73" name="Ellipse 72">
            <a:extLst>
              <a:ext uri="{FF2B5EF4-FFF2-40B4-BE49-F238E27FC236}">
                <a16:creationId xmlns:a16="http://schemas.microsoft.com/office/drawing/2014/main" id="{774CD32E-20AF-FBCE-09A1-69DE5C50C432}"/>
              </a:ext>
            </a:extLst>
          </p:cNvPr>
          <p:cNvSpPr/>
          <p:nvPr/>
        </p:nvSpPr>
        <p:spPr>
          <a:xfrm>
            <a:off x="7822709" y="4817656"/>
            <a:ext cx="150000" cy="123555"/>
          </a:xfrm>
          <a:prstGeom prst="ellipse">
            <a:avLst/>
          </a:prstGeom>
          <a:solidFill>
            <a:srgbClr val="002060"/>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e-DE"/>
          </a:p>
        </p:txBody>
      </p:sp>
      <p:sp>
        <p:nvSpPr>
          <p:cNvPr id="74" name="Ellipse 73">
            <a:extLst>
              <a:ext uri="{FF2B5EF4-FFF2-40B4-BE49-F238E27FC236}">
                <a16:creationId xmlns:a16="http://schemas.microsoft.com/office/drawing/2014/main" id="{A9A57CFA-8205-B313-4482-0D9C6AE7FD7E}"/>
              </a:ext>
            </a:extLst>
          </p:cNvPr>
          <p:cNvSpPr/>
          <p:nvPr/>
        </p:nvSpPr>
        <p:spPr>
          <a:xfrm>
            <a:off x="7588324" y="4609877"/>
            <a:ext cx="150000" cy="123555"/>
          </a:xfrm>
          <a:prstGeom prst="ellipse">
            <a:avLst/>
          </a:prstGeom>
          <a:solidFill>
            <a:srgbClr val="002060"/>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e-DE"/>
          </a:p>
        </p:txBody>
      </p:sp>
      <p:sp>
        <p:nvSpPr>
          <p:cNvPr id="75" name="Ellipse 74">
            <a:extLst>
              <a:ext uri="{FF2B5EF4-FFF2-40B4-BE49-F238E27FC236}">
                <a16:creationId xmlns:a16="http://schemas.microsoft.com/office/drawing/2014/main" id="{BA6219B6-511D-33C8-0C88-595E9A1F3BD2}"/>
              </a:ext>
            </a:extLst>
          </p:cNvPr>
          <p:cNvSpPr/>
          <p:nvPr/>
        </p:nvSpPr>
        <p:spPr>
          <a:xfrm>
            <a:off x="7815675" y="4646653"/>
            <a:ext cx="150000" cy="123555"/>
          </a:xfrm>
          <a:prstGeom prst="ellipse">
            <a:avLst/>
          </a:prstGeom>
          <a:solidFill>
            <a:srgbClr val="002060"/>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e-DE"/>
          </a:p>
        </p:txBody>
      </p:sp>
      <p:sp>
        <p:nvSpPr>
          <p:cNvPr id="76" name="Textfeld 75">
            <a:extLst>
              <a:ext uri="{FF2B5EF4-FFF2-40B4-BE49-F238E27FC236}">
                <a16:creationId xmlns:a16="http://schemas.microsoft.com/office/drawing/2014/main" id="{099A0B75-A5F3-20F3-3A18-1E9B6F0EFB86}"/>
              </a:ext>
            </a:extLst>
          </p:cNvPr>
          <p:cNvSpPr txBox="1"/>
          <p:nvPr/>
        </p:nvSpPr>
        <p:spPr>
          <a:xfrm>
            <a:off x="8430030" y="3468095"/>
            <a:ext cx="736040" cy="400110"/>
          </a:xfrm>
          <a:prstGeom prst="rect">
            <a:avLst/>
          </a:prstGeom>
          <a:noFill/>
        </p:spPr>
        <p:txBody>
          <a:bodyPr wrap="square" rtlCol="0">
            <a:spAutoFit/>
          </a:bodyPr>
          <a:lstStyle/>
          <a:p>
            <a:r>
              <a:rPr lang="de-DE" sz="2000"/>
              <a:t>3:3</a:t>
            </a:r>
          </a:p>
        </p:txBody>
      </p:sp>
      <p:sp>
        <p:nvSpPr>
          <p:cNvPr id="78" name="Rechteck 77">
            <a:extLst>
              <a:ext uri="{FF2B5EF4-FFF2-40B4-BE49-F238E27FC236}">
                <a16:creationId xmlns:a16="http://schemas.microsoft.com/office/drawing/2014/main" id="{E3B227B5-910C-7545-916B-FA3A88004A9F}"/>
              </a:ext>
            </a:extLst>
          </p:cNvPr>
          <p:cNvSpPr/>
          <p:nvPr/>
        </p:nvSpPr>
        <p:spPr>
          <a:xfrm>
            <a:off x="5751943" y="5128733"/>
            <a:ext cx="792140" cy="220431"/>
          </a:xfrm>
          <a:prstGeom prst="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nvGrpSpPr>
          <p:cNvPr id="9" name="Gruppieren 8">
            <a:extLst>
              <a:ext uri="{FF2B5EF4-FFF2-40B4-BE49-F238E27FC236}">
                <a16:creationId xmlns:a16="http://schemas.microsoft.com/office/drawing/2014/main" id="{5E684114-4540-2159-9BD7-CBE245BD734C}"/>
              </a:ext>
            </a:extLst>
          </p:cNvPr>
          <p:cNvGrpSpPr/>
          <p:nvPr/>
        </p:nvGrpSpPr>
        <p:grpSpPr>
          <a:xfrm>
            <a:off x="5419363" y="1825381"/>
            <a:ext cx="2532320" cy="1009493"/>
            <a:chOff x="5049503" y="1619052"/>
            <a:chExt cx="2532320" cy="1009493"/>
          </a:xfrm>
        </p:grpSpPr>
        <p:sp>
          <p:nvSpPr>
            <p:cNvPr id="54" name="Ellipse 53">
              <a:extLst>
                <a:ext uri="{FF2B5EF4-FFF2-40B4-BE49-F238E27FC236}">
                  <a16:creationId xmlns:a16="http://schemas.microsoft.com/office/drawing/2014/main" id="{FDDFFD58-1E7A-524D-8549-F05EC1ADE829}"/>
                </a:ext>
              </a:extLst>
            </p:cNvPr>
            <p:cNvSpPr/>
            <p:nvPr/>
          </p:nvSpPr>
          <p:spPr>
            <a:xfrm>
              <a:off x="7253118" y="2504990"/>
              <a:ext cx="150001" cy="123555"/>
            </a:xfrm>
            <a:prstGeom prst="ellipse">
              <a:avLst/>
            </a:prstGeom>
            <a:solidFill>
              <a:srgbClr val="FF0000"/>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e-DE"/>
            </a:p>
          </p:txBody>
        </p:sp>
        <p:sp>
          <p:nvSpPr>
            <p:cNvPr id="55" name="Ellipse 54">
              <a:extLst>
                <a:ext uri="{FF2B5EF4-FFF2-40B4-BE49-F238E27FC236}">
                  <a16:creationId xmlns:a16="http://schemas.microsoft.com/office/drawing/2014/main" id="{A877F1E7-14C2-D7B2-0552-2902784A79AE}"/>
                </a:ext>
              </a:extLst>
            </p:cNvPr>
            <p:cNvSpPr/>
            <p:nvPr/>
          </p:nvSpPr>
          <p:spPr>
            <a:xfrm>
              <a:off x="7235304" y="2341801"/>
              <a:ext cx="150001" cy="123555"/>
            </a:xfrm>
            <a:prstGeom prst="ellipse">
              <a:avLst/>
            </a:prstGeom>
            <a:solidFill>
              <a:srgbClr val="FF0000"/>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e-DE"/>
            </a:p>
          </p:txBody>
        </p:sp>
        <p:sp>
          <p:nvSpPr>
            <p:cNvPr id="79" name="Rechteck 78">
              <a:extLst>
                <a:ext uri="{FF2B5EF4-FFF2-40B4-BE49-F238E27FC236}">
                  <a16:creationId xmlns:a16="http://schemas.microsoft.com/office/drawing/2014/main" id="{5C7CEF05-7BC6-BB9F-E59E-A835878B1D74}"/>
                </a:ext>
              </a:extLst>
            </p:cNvPr>
            <p:cNvSpPr/>
            <p:nvPr/>
          </p:nvSpPr>
          <p:spPr>
            <a:xfrm>
              <a:off x="6317770" y="1960417"/>
              <a:ext cx="1264053" cy="200391"/>
            </a:xfrm>
            <a:prstGeom prst="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0" name="Rechteck 79">
              <a:extLst>
                <a:ext uri="{FF2B5EF4-FFF2-40B4-BE49-F238E27FC236}">
                  <a16:creationId xmlns:a16="http://schemas.microsoft.com/office/drawing/2014/main" id="{442AA928-8AE2-4C37-02AE-03598C181F25}"/>
                </a:ext>
              </a:extLst>
            </p:cNvPr>
            <p:cNvSpPr/>
            <p:nvPr/>
          </p:nvSpPr>
          <p:spPr>
            <a:xfrm>
              <a:off x="5049503" y="1963235"/>
              <a:ext cx="1264053" cy="200391"/>
            </a:xfrm>
            <a:prstGeom prst="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1" name="Textfeld 80">
              <a:extLst>
                <a:ext uri="{FF2B5EF4-FFF2-40B4-BE49-F238E27FC236}">
                  <a16:creationId xmlns:a16="http://schemas.microsoft.com/office/drawing/2014/main" id="{94161197-42FA-DACF-930F-CD3AB6DE1BDB}"/>
                </a:ext>
              </a:extLst>
            </p:cNvPr>
            <p:cNvSpPr txBox="1"/>
            <p:nvPr/>
          </p:nvSpPr>
          <p:spPr>
            <a:xfrm>
              <a:off x="5839595" y="1619052"/>
              <a:ext cx="1422061" cy="307777"/>
            </a:xfrm>
            <a:prstGeom prst="rect">
              <a:avLst/>
            </a:prstGeom>
            <a:noFill/>
          </p:spPr>
          <p:txBody>
            <a:bodyPr wrap="square" rtlCol="0">
              <a:spAutoFit/>
            </a:bodyPr>
            <a:lstStyle/>
            <a:p>
              <a:r>
                <a:rPr lang="de-DE" sz="1400"/>
                <a:t>Spielerbank</a:t>
              </a:r>
            </a:p>
          </p:txBody>
        </p:sp>
      </p:grpSp>
      <p:sp>
        <p:nvSpPr>
          <p:cNvPr id="45" name="Textfeld 44">
            <a:extLst>
              <a:ext uri="{FF2B5EF4-FFF2-40B4-BE49-F238E27FC236}">
                <a16:creationId xmlns:a16="http://schemas.microsoft.com/office/drawing/2014/main" id="{993B8EDF-91B9-D989-CFD4-DCEFE3AD9DDF}"/>
              </a:ext>
            </a:extLst>
          </p:cNvPr>
          <p:cNvSpPr txBox="1"/>
          <p:nvPr/>
        </p:nvSpPr>
        <p:spPr>
          <a:xfrm>
            <a:off x="5712251" y="5302821"/>
            <a:ext cx="989212" cy="307777"/>
          </a:xfrm>
          <a:prstGeom prst="rect">
            <a:avLst/>
          </a:prstGeom>
          <a:noFill/>
        </p:spPr>
        <p:txBody>
          <a:bodyPr wrap="square" rtlCol="0">
            <a:spAutoFit/>
          </a:bodyPr>
          <a:lstStyle/>
          <a:p>
            <a:r>
              <a:rPr lang="de-DE" sz="1400"/>
              <a:t>Strafbank</a:t>
            </a:r>
          </a:p>
        </p:txBody>
      </p:sp>
      <p:grpSp>
        <p:nvGrpSpPr>
          <p:cNvPr id="8" name="Gruppieren 7">
            <a:extLst>
              <a:ext uri="{FF2B5EF4-FFF2-40B4-BE49-F238E27FC236}">
                <a16:creationId xmlns:a16="http://schemas.microsoft.com/office/drawing/2014/main" id="{A4CB5158-A5B2-B732-65BF-6F75C6EF0F07}"/>
              </a:ext>
            </a:extLst>
          </p:cNvPr>
          <p:cNvGrpSpPr/>
          <p:nvPr/>
        </p:nvGrpSpPr>
        <p:grpSpPr>
          <a:xfrm>
            <a:off x="6713484" y="4769121"/>
            <a:ext cx="1062996" cy="876264"/>
            <a:chOff x="6376146" y="5122252"/>
            <a:chExt cx="1062996" cy="876264"/>
          </a:xfrm>
        </p:grpSpPr>
        <p:sp>
          <p:nvSpPr>
            <p:cNvPr id="69" name="Ellipse 68">
              <a:extLst>
                <a:ext uri="{FF2B5EF4-FFF2-40B4-BE49-F238E27FC236}">
                  <a16:creationId xmlns:a16="http://schemas.microsoft.com/office/drawing/2014/main" id="{9D6716C2-6513-A908-9360-16B0AD204E43}"/>
                </a:ext>
              </a:extLst>
            </p:cNvPr>
            <p:cNvSpPr/>
            <p:nvPr/>
          </p:nvSpPr>
          <p:spPr>
            <a:xfrm>
              <a:off x="7289141" y="5297156"/>
              <a:ext cx="150001" cy="123555"/>
            </a:xfrm>
            <a:prstGeom prst="ellipse">
              <a:avLst/>
            </a:prstGeom>
            <a:solidFill>
              <a:srgbClr val="002060"/>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e-DE"/>
            </a:p>
          </p:txBody>
        </p:sp>
        <p:sp>
          <p:nvSpPr>
            <p:cNvPr id="72" name="Ellipse 71">
              <a:extLst>
                <a:ext uri="{FF2B5EF4-FFF2-40B4-BE49-F238E27FC236}">
                  <a16:creationId xmlns:a16="http://schemas.microsoft.com/office/drawing/2014/main" id="{F3413DAE-76EC-6705-FEFE-A24F6730A596}"/>
                </a:ext>
              </a:extLst>
            </p:cNvPr>
            <p:cNvSpPr/>
            <p:nvPr/>
          </p:nvSpPr>
          <p:spPr>
            <a:xfrm>
              <a:off x="7265734" y="5122252"/>
              <a:ext cx="150001" cy="123555"/>
            </a:xfrm>
            <a:prstGeom prst="ellipse">
              <a:avLst/>
            </a:prstGeom>
            <a:solidFill>
              <a:srgbClr val="002060"/>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e-DE"/>
            </a:p>
          </p:txBody>
        </p:sp>
        <p:sp>
          <p:nvSpPr>
            <p:cNvPr id="77" name="Rechteck 76">
              <a:extLst>
                <a:ext uri="{FF2B5EF4-FFF2-40B4-BE49-F238E27FC236}">
                  <a16:creationId xmlns:a16="http://schemas.microsoft.com/office/drawing/2014/main" id="{4CE03609-5C10-D81A-7A40-ED580EE8C865}"/>
                </a:ext>
              </a:extLst>
            </p:cNvPr>
            <p:cNvSpPr/>
            <p:nvPr/>
          </p:nvSpPr>
          <p:spPr>
            <a:xfrm>
              <a:off x="6482097" y="5490124"/>
              <a:ext cx="792140" cy="220431"/>
            </a:xfrm>
            <a:prstGeom prst="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6" name="Textfeld 45">
              <a:extLst>
                <a:ext uri="{FF2B5EF4-FFF2-40B4-BE49-F238E27FC236}">
                  <a16:creationId xmlns:a16="http://schemas.microsoft.com/office/drawing/2014/main" id="{673C39D7-A104-77AC-830C-25EBA1FD6D30}"/>
                </a:ext>
              </a:extLst>
            </p:cNvPr>
            <p:cNvSpPr txBox="1"/>
            <p:nvPr/>
          </p:nvSpPr>
          <p:spPr>
            <a:xfrm>
              <a:off x="6376146" y="5690739"/>
              <a:ext cx="989212" cy="307777"/>
            </a:xfrm>
            <a:prstGeom prst="rect">
              <a:avLst/>
            </a:prstGeom>
            <a:noFill/>
          </p:spPr>
          <p:txBody>
            <a:bodyPr wrap="square" rtlCol="0">
              <a:spAutoFit/>
            </a:bodyPr>
            <a:lstStyle/>
            <a:p>
              <a:r>
                <a:rPr lang="de-DE" sz="1400"/>
                <a:t>Strafbank</a:t>
              </a:r>
            </a:p>
          </p:txBody>
        </p:sp>
      </p:grpSp>
      <p:sp>
        <p:nvSpPr>
          <p:cNvPr id="42" name="Textfeld 41">
            <a:extLst>
              <a:ext uri="{FF2B5EF4-FFF2-40B4-BE49-F238E27FC236}">
                <a16:creationId xmlns:a16="http://schemas.microsoft.com/office/drawing/2014/main" id="{C77E1AFE-9E05-FC2C-D7FA-F4C692E8D44E}"/>
              </a:ext>
            </a:extLst>
          </p:cNvPr>
          <p:cNvSpPr txBox="1"/>
          <p:nvPr/>
        </p:nvSpPr>
        <p:spPr>
          <a:xfrm>
            <a:off x="8135907" y="1452226"/>
            <a:ext cx="1646920" cy="400110"/>
          </a:xfrm>
          <a:prstGeom prst="rect">
            <a:avLst/>
          </a:prstGeom>
          <a:noFill/>
        </p:spPr>
        <p:txBody>
          <a:bodyPr wrap="square" rtlCol="0">
            <a:spAutoFit/>
          </a:bodyPr>
          <a:lstStyle/>
          <a:p>
            <a:endParaRPr lang="de-DE" sz="2000">
              <a:solidFill>
                <a:srgbClr val="FF0000"/>
              </a:solidFill>
            </a:endParaRPr>
          </a:p>
        </p:txBody>
      </p:sp>
      <p:sp>
        <p:nvSpPr>
          <p:cNvPr id="37" name="Textfeld 36">
            <a:extLst>
              <a:ext uri="{FF2B5EF4-FFF2-40B4-BE49-F238E27FC236}">
                <a16:creationId xmlns:a16="http://schemas.microsoft.com/office/drawing/2014/main" id="{152AC71E-4862-DC88-D22E-8CA3B6323BA4}"/>
              </a:ext>
            </a:extLst>
          </p:cNvPr>
          <p:cNvSpPr txBox="1"/>
          <p:nvPr/>
        </p:nvSpPr>
        <p:spPr>
          <a:xfrm>
            <a:off x="8112227" y="3743539"/>
            <a:ext cx="1290607" cy="400110"/>
          </a:xfrm>
          <a:prstGeom prst="rect">
            <a:avLst/>
          </a:prstGeom>
          <a:noFill/>
        </p:spPr>
        <p:txBody>
          <a:bodyPr wrap="square" rtlCol="0">
            <a:spAutoFit/>
          </a:bodyPr>
          <a:lstStyle/>
          <a:p>
            <a:r>
              <a:rPr lang="de-DE" sz="2000"/>
              <a:t>Spielfeld A</a:t>
            </a:r>
          </a:p>
        </p:txBody>
      </p:sp>
      <p:sp>
        <p:nvSpPr>
          <p:cNvPr id="38" name="Rectangle 59">
            <a:extLst>
              <a:ext uri="{FF2B5EF4-FFF2-40B4-BE49-F238E27FC236}">
                <a16:creationId xmlns:a16="http://schemas.microsoft.com/office/drawing/2014/main" id="{19EBF0F0-647B-5ABC-DBEE-C9EAD2BFBF62}"/>
              </a:ext>
            </a:extLst>
          </p:cNvPr>
          <p:cNvSpPr>
            <a:spLocks noChangeArrowheads="1"/>
          </p:cNvSpPr>
          <p:nvPr/>
        </p:nvSpPr>
        <p:spPr bwMode="auto">
          <a:xfrm rot="5400000" flipV="1">
            <a:off x="6852769" y="3790785"/>
            <a:ext cx="2524151" cy="45719"/>
          </a:xfrm>
          <a:prstGeom prst="rect">
            <a:avLst/>
          </a:prstGeom>
          <a:solidFill>
            <a:srgbClr val="996633"/>
          </a:solidFill>
          <a:ln w="25400">
            <a:solidFill>
              <a:srgbClr val="996633"/>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sz="2400"/>
          </a:p>
        </p:txBody>
      </p:sp>
      <p:sp>
        <p:nvSpPr>
          <p:cNvPr id="34" name="Rechteck 33">
            <a:extLst>
              <a:ext uri="{FF2B5EF4-FFF2-40B4-BE49-F238E27FC236}">
                <a16:creationId xmlns:a16="http://schemas.microsoft.com/office/drawing/2014/main" id="{20C35957-6FC9-FAC9-1D27-4A19A3AA45FE}"/>
              </a:ext>
            </a:extLst>
          </p:cNvPr>
          <p:cNvSpPr/>
          <p:nvPr/>
        </p:nvSpPr>
        <p:spPr>
          <a:xfrm>
            <a:off x="7815533" y="3565806"/>
            <a:ext cx="121750" cy="500979"/>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6" name="Grafik 5">
            <a:extLst>
              <a:ext uri="{FF2B5EF4-FFF2-40B4-BE49-F238E27FC236}">
                <a16:creationId xmlns:a16="http://schemas.microsoft.com/office/drawing/2014/main" id="{44A817C7-C772-E503-FA83-110CC081938A}"/>
              </a:ext>
            </a:extLst>
          </p:cNvPr>
          <p:cNvPicPr>
            <a:picLocks noChangeAspect="1"/>
          </p:cNvPicPr>
          <p:nvPr/>
        </p:nvPicPr>
        <p:blipFill rotWithShape="1">
          <a:blip r:embed="rId4"/>
          <a:srcRect l="8530" t="3716" r="4883" b="10807"/>
          <a:stretch/>
        </p:blipFill>
        <p:spPr>
          <a:xfrm rot="10800000">
            <a:off x="8475217" y="4798917"/>
            <a:ext cx="412033" cy="224975"/>
          </a:xfrm>
          <a:prstGeom prst="rect">
            <a:avLst/>
          </a:prstGeom>
        </p:spPr>
      </p:pic>
      <p:pic>
        <p:nvPicPr>
          <p:cNvPr id="7" name="Grafik 6">
            <a:extLst>
              <a:ext uri="{FF2B5EF4-FFF2-40B4-BE49-F238E27FC236}">
                <a16:creationId xmlns:a16="http://schemas.microsoft.com/office/drawing/2014/main" id="{0FE24235-52B6-3F1F-70EE-DC975A90A1AA}"/>
              </a:ext>
            </a:extLst>
          </p:cNvPr>
          <p:cNvPicPr>
            <a:picLocks noChangeAspect="1"/>
          </p:cNvPicPr>
          <p:nvPr/>
        </p:nvPicPr>
        <p:blipFill rotWithShape="1">
          <a:blip r:embed="rId4"/>
          <a:srcRect l="8530" t="3716" r="4883" b="10807"/>
          <a:stretch/>
        </p:blipFill>
        <p:spPr>
          <a:xfrm>
            <a:off x="8463970" y="2609908"/>
            <a:ext cx="412033" cy="224975"/>
          </a:xfrm>
          <a:prstGeom prst="rect">
            <a:avLst/>
          </a:prstGeom>
        </p:spPr>
      </p:pic>
      <p:sp>
        <p:nvSpPr>
          <p:cNvPr id="36" name="Rectangle 59">
            <a:extLst>
              <a:ext uri="{FF2B5EF4-FFF2-40B4-BE49-F238E27FC236}">
                <a16:creationId xmlns:a16="http://schemas.microsoft.com/office/drawing/2014/main" id="{F07DB2BB-E7DE-FFF8-E462-1BFE2A609A41}"/>
              </a:ext>
            </a:extLst>
          </p:cNvPr>
          <p:cNvSpPr>
            <a:spLocks noChangeArrowheads="1"/>
          </p:cNvSpPr>
          <p:nvPr/>
        </p:nvSpPr>
        <p:spPr bwMode="auto">
          <a:xfrm rot="5400000" flipV="1">
            <a:off x="3975773" y="3782645"/>
            <a:ext cx="2524151" cy="45719"/>
          </a:xfrm>
          <a:prstGeom prst="rect">
            <a:avLst/>
          </a:prstGeom>
          <a:solidFill>
            <a:srgbClr val="996633"/>
          </a:solidFill>
          <a:ln w="25400">
            <a:solidFill>
              <a:srgbClr val="996633"/>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sz="2400"/>
          </a:p>
        </p:txBody>
      </p:sp>
      <p:pic>
        <p:nvPicPr>
          <p:cNvPr id="39" name="Grafik 38">
            <a:extLst>
              <a:ext uri="{FF2B5EF4-FFF2-40B4-BE49-F238E27FC236}">
                <a16:creationId xmlns:a16="http://schemas.microsoft.com/office/drawing/2014/main" id="{2B62FEC3-62C4-036C-BB59-0D3518978898}"/>
              </a:ext>
            </a:extLst>
          </p:cNvPr>
          <p:cNvPicPr>
            <a:picLocks noChangeAspect="1"/>
          </p:cNvPicPr>
          <p:nvPr/>
        </p:nvPicPr>
        <p:blipFill rotWithShape="1">
          <a:blip r:embed="rId4"/>
          <a:srcRect l="8530" t="3716" r="4883" b="10807"/>
          <a:stretch/>
        </p:blipFill>
        <p:spPr>
          <a:xfrm rot="10800000">
            <a:off x="4516289" y="4790776"/>
            <a:ext cx="412033" cy="224975"/>
          </a:xfrm>
          <a:prstGeom prst="rect">
            <a:avLst/>
          </a:prstGeom>
        </p:spPr>
      </p:pic>
      <p:pic>
        <p:nvPicPr>
          <p:cNvPr id="40" name="Grafik 39">
            <a:extLst>
              <a:ext uri="{FF2B5EF4-FFF2-40B4-BE49-F238E27FC236}">
                <a16:creationId xmlns:a16="http://schemas.microsoft.com/office/drawing/2014/main" id="{E0223629-B574-3ECE-A595-D2B197DF0AB1}"/>
              </a:ext>
            </a:extLst>
          </p:cNvPr>
          <p:cNvPicPr>
            <a:picLocks noChangeAspect="1"/>
          </p:cNvPicPr>
          <p:nvPr/>
        </p:nvPicPr>
        <p:blipFill rotWithShape="1">
          <a:blip r:embed="rId4"/>
          <a:srcRect l="8530" t="3716" r="4883" b="10807"/>
          <a:stretch/>
        </p:blipFill>
        <p:spPr>
          <a:xfrm>
            <a:off x="4505042" y="2601767"/>
            <a:ext cx="412033" cy="224975"/>
          </a:xfrm>
          <a:prstGeom prst="rect">
            <a:avLst/>
          </a:prstGeom>
        </p:spPr>
      </p:pic>
      <p:sp>
        <p:nvSpPr>
          <p:cNvPr id="41" name="Ellipse 40">
            <a:extLst>
              <a:ext uri="{FF2B5EF4-FFF2-40B4-BE49-F238E27FC236}">
                <a16:creationId xmlns:a16="http://schemas.microsoft.com/office/drawing/2014/main" id="{7CA7CBDB-6582-D595-948B-47878D1DCD06}"/>
              </a:ext>
            </a:extLst>
          </p:cNvPr>
          <p:cNvSpPr/>
          <p:nvPr/>
        </p:nvSpPr>
        <p:spPr>
          <a:xfrm>
            <a:off x="8599694" y="2672038"/>
            <a:ext cx="150000" cy="123555"/>
          </a:xfrm>
          <a:prstGeom prst="ellipse">
            <a:avLst/>
          </a:prstGeom>
          <a:solidFill>
            <a:srgbClr val="FF0000"/>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e-DE"/>
          </a:p>
        </p:txBody>
      </p:sp>
      <p:sp>
        <p:nvSpPr>
          <p:cNvPr id="43" name="Ellipse 42">
            <a:extLst>
              <a:ext uri="{FF2B5EF4-FFF2-40B4-BE49-F238E27FC236}">
                <a16:creationId xmlns:a16="http://schemas.microsoft.com/office/drawing/2014/main" id="{F4F53083-FD7E-C66B-FED0-89458DA5975C}"/>
              </a:ext>
            </a:extLst>
          </p:cNvPr>
          <p:cNvSpPr/>
          <p:nvPr/>
        </p:nvSpPr>
        <p:spPr>
          <a:xfrm>
            <a:off x="4094644" y="3224536"/>
            <a:ext cx="150000" cy="123555"/>
          </a:xfrm>
          <a:prstGeom prst="ellipse">
            <a:avLst/>
          </a:prstGeom>
          <a:solidFill>
            <a:srgbClr val="FF0000"/>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e-DE"/>
          </a:p>
        </p:txBody>
      </p:sp>
      <p:sp>
        <p:nvSpPr>
          <p:cNvPr id="44" name="Ellipse 43">
            <a:extLst>
              <a:ext uri="{FF2B5EF4-FFF2-40B4-BE49-F238E27FC236}">
                <a16:creationId xmlns:a16="http://schemas.microsoft.com/office/drawing/2014/main" id="{62417318-12E5-0803-A0CA-4E993FDFD089}"/>
              </a:ext>
            </a:extLst>
          </p:cNvPr>
          <p:cNvSpPr/>
          <p:nvPr/>
        </p:nvSpPr>
        <p:spPr>
          <a:xfrm>
            <a:off x="4620566" y="2681730"/>
            <a:ext cx="150000" cy="123555"/>
          </a:xfrm>
          <a:prstGeom prst="ellipse">
            <a:avLst/>
          </a:prstGeom>
          <a:solidFill>
            <a:srgbClr val="FF0000"/>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e-DE"/>
          </a:p>
        </p:txBody>
      </p:sp>
      <p:sp>
        <p:nvSpPr>
          <p:cNvPr id="48" name="Ellipse 47">
            <a:extLst>
              <a:ext uri="{FF2B5EF4-FFF2-40B4-BE49-F238E27FC236}">
                <a16:creationId xmlns:a16="http://schemas.microsoft.com/office/drawing/2014/main" id="{510EBD4F-B9CF-2864-A419-661A83A9A943}"/>
              </a:ext>
            </a:extLst>
          </p:cNvPr>
          <p:cNvSpPr/>
          <p:nvPr/>
        </p:nvSpPr>
        <p:spPr>
          <a:xfrm>
            <a:off x="5531978" y="2909269"/>
            <a:ext cx="150000" cy="123555"/>
          </a:xfrm>
          <a:prstGeom prst="ellipse">
            <a:avLst/>
          </a:prstGeom>
          <a:solidFill>
            <a:srgbClr val="FF0000"/>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e-DE"/>
          </a:p>
        </p:txBody>
      </p:sp>
      <p:sp>
        <p:nvSpPr>
          <p:cNvPr id="49" name="Ellipse 48">
            <a:extLst>
              <a:ext uri="{FF2B5EF4-FFF2-40B4-BE49-F238E27FC236}">
                <a16:creationId xmlns:a16="http://schemas.microsoft.com/office/drawing/2014/main" id="{B44BE03E-9232-D441-7BED-9872F39326DB}"/>
              </a:ext>
            </a:extLst>
          </p:cNvPr>
          <p:cNvSpPr/>
          <p:nvPr/>
        </p:nvSpPr>
        <p:spPr>
          <a:xfrm>
            <a:off x="4163018" y="4299602"/>
            <a:ext cx="150000" cy="123555"/>
          </a:xfrm>
          <a:prstGeom prst="ellipse">
            <a:avLst/>
          </a:prstGeom>
          <a:solidFill>
            <a:srgbClr val="002060"/>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e-DE"/>
          </a:p>
        </p:txBody>
      </p:sp>
      <p:sp>
        <p:nvSpPr>
          <p:cNvPr id="50" name="Ellipse 49">
            <a:extLst>
              <a:ext uri="{FF2B5EF4-FFF2-40B4-BE49-F238E27FC236}">
                <a16:creationId xmlns:a16="http://schemas.microsoft.com/office/drawing/2014/main" id="{D94ACE28-FDBF-10DF-8E46-A46B36E01871}"/>
              </a:ext>
            </a:extLst>
          </p:cNvPr>
          <p:cNvSpPr/>
          <p:nvPr/>
        </p:nvSpPr>
        <p:spPr>
          <a:xfrm>
            <a:off x="4636590" y="4822175"/>
            <a:ext cx="150000" cy="123555"/>
          </a:xfrm>
          <a:prstGeom prst="ellipse">
            <a:avLst/>
          </a:prstGeom>
          <a:solidFill>
            <a:srgbClr val="002060"/>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e-DE"/>
          </a:p>
        </p:txBody>
      </p:sp>
      <p:sp>
        <p:nvSpPr>
          <p:cNvPr id="51" name="Ellipse 50">
            <a:extLst>
              <a:ext uri="{FF2B5EF4-FFF2-40B4-BE49-F238E27FC236}">
                <a16:creationId xmlns:a16="http://schemas.microsoft.com/office/drawing/2014/main" id="{B82FDB1C-8639-01CB-DDEC-76564527133D}"/>
              </a:ext>
            </a:extLst>
          </p:cNvPr>
          <p:cNvSpPr/>
          <p:nvPr/>
        </p:nvSpPr>
        <p:spPr>
          <a:xfrm>
            <a:off x="4865683" y="4346134"/>
            <a:ext cx="150000" cy="123555"/>
          </a:xfrm>
          <a:prstGeom prst="ellipse">
            <a:avLst/>
          </a:prstGeom>
          <a:solidFill>
            <a:srgbClr val="002060"/>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e-DE"/>
          </a:p>
        </p:txBody>
      </p:sp>
      <p:sp>
        <p:nvSpPr>
          <p:cNvPr id="82" name="Ellipse 81">
            <a:extLst>
              <a:ext uri="{FF2B5EF4-FFF2-40B4-BE49-F238E27FC236}">
                <a16:creationId xmlns:a16="http://schemas.microsoft.com/office/drawing/2014/main" id="{808644D2-7516-5112-6D6F-A00D61EBEC27}"/>
              </a:ext>
            </a:extLst>
          </p:cNvPr>
          <p:cNvSpPr/>
          <p:nvPr/>
        </p:nvSpPr>
        <p:spPr>
          <a:xfrm>
            <a:off x="5505297" y="4568578"/>
            <a:ext cx="150000" cy="123555"/>
          </a:xfrm>
          <a:prstGeom prst="ellipse">
            <a:avLst/>
          </a:prstGeom>
          <a:solidFill>
            <a:srgbClr val="002060"/>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e-DE"/>
          </a:p>
        </p:txBody>
      </p:sp>
      <p:sp>
        <p:nvSpPr>
          <p:cNvPr id="83" name="Ellipse 82">
            <a:extLst>
              <a:ext uri="{FF2B5EF4-FFF2-40B4-BE49-F238E27FC236}">
                <a16:creationId xmlns:a16="http://schemas.microsoft.com/office/drawing/2014/main" id="{7DA14D70-965F-5113-6968-DD06E0227B1D}"/>
              </a:ext>
            </a:extLst>
          </p:cNvPr>
          <p:cNvSpPr/>
          <p:nvPr/>
        </p:nvSpPr>
        <p:spPr>
          <a:xfrm>
            <a:off x="5289143" y="4560194"/>
            <a:ext cx="150000" cy="123555"/>
          </a:xfrm>
          <a:prstGeom prst="ellipse">
            <a:avLst/>
          </a:prstGeom>
          <a:solidFill>
            <a:srgbClr val="002060"/>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e-DE"/>
          </a:p>
        </p:txBody>
      </p:sp>
      <p:sp>
        <p:nvSpPr>
          <p:cNvPr id="84" name="Ellipse 83">
            <a:extLst>
              <a:ext uri="{FF2B5EF4-FFF2-40B4-BE49-F238E27FC236}">
                <a16:creationId xmlns:a16="http://schemas.microsoft.com/office/drawing/2014/main" id="{835D250F-E87F-0196-C7C1-155B662AD9C2}"/>
              </a:ext>
            </a:extLst>
          </p:cNvPr>
          <p:cNvSpPr/>
          <p:nvPr/>
        </p:nvSpPr>
        <p:spPr>
          <a:xfrm>
            <a:off x="5282163" y="4748654"/>
            <a:ext cx="150000" cy="123555"/>
          </a:xfrm>
          <a:prstGeom prst="ellipse">
            <a:avLst/>
          </a:prstGeom>
          <a:solidFill>
            <a:srgbClr val="002060"/>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e-DE"/>
          </a:p>
        </p:txBody>
      </p:sp>
      <p:sp>
        <p:nvSpPr>
          <p:cNvPr id="85" name="Ellipse 84">
            <a:extLst>
              <a:ext uri="{FF2B5EF4-FFF2-40B4-BE49-F238E27FC236}">
                <a16:creationId xmlns:a16="http://schemas.microsoft.com/office/drawing/2014/main" id="{F93D4A4E-74AC-E892-8B95-981824403793}"/>
              </a:ext>
            </a:extLst>
          </p:cNvPr>
          <p:cNvSpPr/>
          <p:nvPr/>
        </p:nvSpPr>
        <p:spPr>
          <a:xfrm>
            <a:off x="5294958" y="4908034"/>
            <a:ext cx="150000" cy="123555"/>
          </a:xfrm>
          <a:prstGeom prst="ellipse">
            <a:avLst/>
          </a:prstGeom>
          <a:solidFill>
            <a:srgbClr val="002060"/>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e-DE"/>
          </a:p>
        </p:txBody>
      </p:sp>
      <p:sp>
        <p:nvSpPr>
          <p:cNvPr id="88" name="Ellipse 87">
            <a:extLst>
              <a:ext uri="{FF2B5EF4-FFF2-40B4-BE49-F238E27FC236}">
                <a16:creationId xmlns:a16="http://schemas.microsoft.com/office/drawing/2014/main" id="{F6B5CD17-2610-E0EE-4672-425907356572}"/>
              </a:ext>
            </a:extLst>
          </p:cNvPr>
          <p:cNvSpPr/>
          <p:nvPr/>
        </p:nvSpPr>
        <p:spPr>
          <a:xfrm>
            <a:off x="5528840" y="4745653"/>
            <a:ext cx="150000" cy="123555"/>
          </a:xfrm>
          <a:prstGeom prst="ellipse">
            <a:avLst/>
          </a:prstGeom>
          <a:solidFill>
            <a:srgbClr val="002060"/>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e-DE"/>
          </a:p>
        </p:txBody>
      </p:sp>
      <p:sp>
        <p:nvSpPr>
          <p:cNvPr id="89" name="Ellipse 88">
            <a:extLst>
              <a:ext uri="{FF2B5EF4-FFF2-40B4-BE49-F238E27FC236}">
                <a16:creationId xmlns:a16="http://schemas.microsoft.com/office/drawing/2014/main" id="{33EA0D70-9BDD-3F9B-A367-6EB25F39DC5B}"/>
              </a:ext>
            </a:extLst>
          </p:cNvPr>
          <p:cNvSpPr/>
          <p:nvPr/>
        </p:nvSpPr>
        <p:spPr>
          <a:xfrm>
            <a:off x="5560140" y="4916188"/>
            <a:ext cx="150000" cy="123555"/>
          </a:xfrm>
          <a:prstGeom prst="ellipse">
            <a:avLst/>
          </a:prstGeom>
          <a:solidFill>
            <a:srgbClr val="002060"/>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e-DE"/>
          </a:p>
        </p:txBody>
      </p:sp>
      <p:sp>
        <p:nvSpPr>
          <p:cNvPr id="90" name="Ellipse 89">
            <a:extLst>
              <a:ext uri="{FF2B5EF4-FFF2-40B4-BE49-F238E27FC236}">
                <a16:creationId xmlns:a16="http://schemas.microsoft.com/office/drawing/2014/main" id="{DCD6609B-D478-070A-C937-A0F42FC24FDA}"/>
              </a:ext>
            </a:extLst>
          </p:cNvPr>
          <p:cNvSpPr/>
          <p:nvPr/>
        </p:nvSpPr>
        <p:spPr>
          <a:xfrm>
            <a:off x="4949951" y="3376936"/>
            <a:ext cx="150000" cy="123555"/>
          </a:xfrm>
          <a:prstGeom prst="ellipse">
            <a:avLst/>
          </a:prstGeom>
          <a:solidFill>
            <a:srgbClr val="FF0000"/>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e-DE"/>
          </a:p>
        </p:txBody>
      </p:sp>
      <p:sp>
        <p:nvSpPr>
          <p:cNvPr id="91" name="Ellipse 90">
            <a:extLst>
              <a:ext uri="{FF2B5EF4-FFF2-40B4-BE49-F238E27FC236}">
                <a16:creationId xmlns:a16="http://schemas.microsoft.com/office/drawing/2014/main" id="{23881DD4-82F9-9365-5C16-411BAE972D79}"/>
              </a:ext>
            </a:extLst>
          </p:cNvPr>
          <p:cNvSpPr/>
          <p:nvPr/>
        </p:nvSpPr>
        <p:spPr>
          <a:xfrm>
            <a:off x="5312916" y="2909269"/>
            <a:ext cx="150000" cy="123555"/>
          </a:xfrm>
          <a:prstGeom prst="ellipse">
            <a:avLst/>
          </a:prstGeom>
          <a:solidFill>
            <a:srgbClr val="FF0000"/>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e-DE"/>
          </a:p>
        </p:txBody>
      </p:sp>
      <p:sp>
        <p:nvSpPr>
          <p:cNvPr id="92" name="Ellipse 91">
            <a:extLst>
              <a:ext uri="{FF2B5EF4-FFF2-40B4-BE49-F238E27FC236}">
                <a16:creationId xmlns:a16="http://schemas.microsoft.com/office/drawing/2014/main" id="{7CB25F83-93FA-7BCD-5D7B-8FFD4935B4F3}"/>
              </a:ext>
            </a:extLst>
          </p:cNvPr>
          <p:cNvSpPr/>
          <p:nvPr/>
        </p:nvSpPr>
        <p:spPr>
          <a:xfrm>
            <a:off x="5332696" y="2740584"/>
            <a:ext cx="150000" cy="123555"/>
          </a:xfrm>
          <a:prstGeom prst="ellipse">
            <a:avLst/>
          </a:prstGeom>
          <a:solidFill>
            <a:srgbClr val="FF0000"/>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e-DE"/>
          </a:p>
        </p:txBody>
      </p:sp>
      <p:sp>
        <p:nvSpPr>
          <p:cNvPr id="93" name="Ellipse 92">
            <a:extLst>
              <a:ext uri="{FF2B5EF4-FFF2-40B4-BE49-F238E27FC236}">
                <a16:creationId xmlns:a16="http://schemas.microsoft.com/office/drawing/2014/main" id="{0E4BD59A-A982-252C-0654-4968ABBC7536}"/>
              </a:ext>
            </a:extLst>
          </p:cNvPr>
          <p:cNvSpPr/>
          <p:nvPr/>
        </p:nvSpPr>
        <p:spPr>
          <a:xfrm>
            <a:off x="5338516" y="2578876"/>
            <a:ext cx="150000" cy="123555"/>
          </a:xfrm>
          <a:prstGeom prst="ellipse">
            <a:avLst/>
          </a:prstGeom>
          <a:solidFill>
            <a:srgbClr val="FF0000"/>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e-DE"/>
          </a:p>
        </p:txBody>
      </p:sp>
      <p:sp>
        <p:nvSpPr>
          <p:cNvPr id="96" name="Ellipse 95">
            <a:extLst>
              <a:ext uri="{FF2B5EF4-FFF2-40B4-BE49-F238E27FC236}">
                <a16:creationId xmlns:a16="http://schemas.microsoft.com/office/drawing/2014/main" id="{9337ADA9-0171-44AE-9FB5-976E8306D939}"/>
              </a:ext>
            </a:extLst>
          </p:cNvPr>
          <p:cNvSpPr/>
          <p:nvPr/>
        </p:nvSpPr>
        <p:spPr>
          <a:xfrm>
            <a:off x="5519419" y="2752480"/>
            <a:ext cx="150000" cy="123555"/>
          </a:xfrm>
          <a:prstGeom prst="ellipse">
            <a:avLst/>
          </a:prstGeom>
          <a:solidFill>
            <a:srgbClr val="FF0000"/>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e-DE"/>
          </a:p>
        </p:txBody>
      </p:sp>
      <p:sp>
        <p:nvSpPr>
          <p:cNvPr id="97" name="Ellipse 96">
            <a:extLst>
              <a:ext uri="{FF2B5EF4-FFF2-40B4-BE49-F238E27FC236}">
                <a16:creationId xmlns:a16="http://schemas.microsoft.com/office/drawing/2014/main" id="{E032FDC0-5A55-D26E-681E-EAB60E7B1342}"/>
              </a:ext>
            </a:extLst>
          </p:cNvPr>
          <p:cNvSpPr/>
          <p:nvPr/>
        </p:nvSpPr>
        <p:spPr>
          <a:xfrm>
            <a:off x="5522706" y="2575405"/>
            <a:ext cx="150000" cy="123555"/>
          </a:xfrm>
          <a:prstGeom prst="ellipse">
            <a:avLst/>
          </a:prstGeom>
          <a:solidFill>
            <a:srgbClr val="FF0000"/>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e-DE"/>
          </a:p>
        </p:txBody>
      </p:sp>
      <p:sp>
        <p:nvSpPr>
          <p:cNvPr id="98" name="Rechteck 97">
            <a:extLst>
              <a:ext uri="{FF2B5EF4-FFF2-40B4-BE49-F238E27FC236}">
                <a16:creationId xmlns:a16="http://schemas.microsoft.com/office/drawing/2014/main" id="{72303D72-34F0-3946-E37C-A01E6BADAE6A}"/>
              </a:ext>
            </a:extLst>
          </p:cNvPr>
          <p:cNvSpPr/>
          <p:nvPr/>
        </p:nvSpPr>
        <p:spPr>
          <a:xfrm>
            <a:off x="5364329" y="3529745"/>
            <a:ext cx="121750" cy="500979"/>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 name="Textfeld 3">
            <a:extLst>
              <a:ext uri="{FF2B5EF4-FFF2-40B4-BE49-F238E27FC236}">
                <a16:creationId xmlns:a16="http://schemas.microsoft.com/office/drawing/2014/main" id="{6DF3EDBC-1EBB-4E1F-F819-78726EC2E27D}"/>
              </a:ext>
            </a:extLst>
          </p:cNvPr>
          <p:cNvSpPr txBox="1"/>
          <p:nvPr/>
        </p:nvSpPr>
        <p:spPr>
          <a:xfrm>
            <a:off x="4363911" y="3376936"/>
            <a:ext cx="736040" cy="400110"/>
          </a:xfrm>
          <a:prstGeom prst="rect">
            <a:avLst/>
          </a:prstGeom>
          <a:noFill/>
        </p:spPr>
        <p:txBody>
          <a:bodyPr wrap="square" rtlCol="0">
            <a:spAutoFit/>
          </a:bodyPr>
          <a:lstStyle/>
          <a:p>
            <a:r>
              <a:rPr lang="de-DE" sz="2000"/>
              <a:t>3:3</a:t>
            </a:r>
          </a:p>
        </p:txBody>
      </p:sp>
      <p:sp>
        <p:nvSpPr>
          <p:cNvPr id="5" name="Textfeld 4">
            <a:extLst>
              <a:ext uri="{FF2B5EF4-FFF2-40B4-BE49-F238E27FC236}">
                <a16:creationId xmlns:a16="http://schemas.microsoft.com/office/drawing/2014/main" id="{2A716634-B873-744E-C6A8-54DB72521A25}"/>
              </a:ext>
            </a:extLst>
          </p:cNvPr>
          <p:cNvSpPr txBox="1"/>
          <p:nvPr/>
        </p:nvSpPr>
        <p:spPr>
          <a:xfrm>
            <a:off x="3978756" y="3640417"/>
            <a:ext cx="1290607" cy="400110"/>
          </a:xfrm>
          <a:prstGeom prst="rect">
            <a:avLst/>
          </a:prstGeom>
          <a:noFill/>
        </p:spPr>
        <p:txBody>
          <a:bodyPr wrap="square" rtlCol="0">
            <a:spAutoFit/>
          </a:bodyPr>
          <a:lstStyle/>
          <a:p>
            <a:r>
              <a:rPr lang="de-DE" sz="2000"/>
              <a:t>Spielfeld A</a:t>
            </a:r>
          </a:p>
        </p:txBody>
      </p:sp>
      <p:sp>
        <p:nvSpPr>
          <p:cNvPr id="10" name="Ellipse 43">
            <a:extLst>
              <a:ext uri="{FF2B5EF4-FFF2-40B4-BE49-F238E27FC236}">
                <a16:creationId xmlns:a16="http://schemas.microsoft.com/office/drawing/2014/main" id="{7936637E-035E-C93B-B799-E29FD6EB54F3}"/>
              </a:ext>
            </a:extLst>
          </p:cNvPr>
          <p:cNvSpPr/>
          <p:nvPr/>
        </p:nvSpPr>
        <p:spPr>
          <a:xfrm>
            <a:off x="4573884" y="3041101"/>
            <a:ext cx="150000" cy="123555"/>
          </a:xfrm>
          <a:prstGeom prst="ellipse">
            <a:avLst/>
          </a:prstGeom>
          <a:solidFill>
            <a:srgbClr val="FF0000"/>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e-DE"/>
          </a:p>
        </p:txBody>
      </p:sp>
      <p:sp>
        <p:nvSpPr>
          <p:cNvPr id="11" name="Ellipse 49">
            <a:extLst>
              <a:ext uri="{FF2B5EF4-FFF2-40B4-BE49-F238E27FC236}">
                <a16:creationId xmlns:a16="http://schemas.microsoft.com/office/drawing/2014/main" id="{9E2B0181-0287-D5E3-67BC-9D563FF98908}"/>
              </a:ext>
            </a:extLst>
          </p:cNvPr>
          <p:cNvSpPr/>
          <p:nvPr/>
        </p:nvSpPr>
        <p:spPr>
          <a:xfrm>
            <a:off x="4500137" y="4352996"/>
            <a:ext cx="150000" cy="123555"/>
          </a:xfrm>
          <a:prstGeom prst="ellipse">
            <a:avLst/>
          </a:prstGeom>
          <a:solidFill>
            <a:srgbClr val="002060"/>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e-DE"/>
          </a:p>
        </p:txBody>
      </p:sp>
      <p:sp>
        <p:nvSpPr>
          <p:cNvPr id="65" name="Ellipse 64">
            <a:extLst>
              <a:ext uri="{FF2B5EF4-FFF2-40B4-BE49-F238E27FC236}">
                <a16:creationId xmlns:a16="http://schemas.microsoft.com/office/drawing/2014/main" id="{85800C4E-4BF5-BCC2-B47F-5B2B41C34505}"/>
              </a:ext>
            </a:extLst>
          </p:cNvPr>
          <p:cNvSpPr/>
          <p:nvPr/>
        </p:nvSpPr>
        <p:spPr>
          <a:xfrm>
            <a:off x="8628598" y="4803363"/>
            <a:ext cx="128986" cy="135885"/>
          </a:xfrm>
          <a:prstGeom prst="ellipse">
            <a:avLst/>
          </a:prstGeom>
          <a:solidFill>
            <a:srgbClr val="002060"/>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e-DE"/>
          </a:p>
        </p:txBody>
      </p:sp>
      <p:sp>
        <p:nvSpPr>
          <p:cNvPr id="12" name="Ellipse 64">
            <a:extLst>
              <a:ext uri="{FF2B5EF4-FFF2-40B4-BE49-F238E27FC236}">
                <a16:creationId xmlns:a16="http://schemas.microsoft.com/office/drawing/2014/main" id="{5D123787-DDBD-6D6B-484A-3CE93DA7F971}"/>
              </a:ext>
            </a:extLst>
          </p:cNvPr>
          <p:cNvSpPr/>
          <p:nvPr/>
        </p:nvSpPr>
        <p:spPr>
          <a:xfrm>
            <a:off x="8554682" y="4374114"/>
            <a:ext cx="128986" cy="135885"/>
          </a:xfrm>
          <a:prstGeom prst="ellipse">
            <a:avLst/>
          </a:prstGeom>
          <a:solidFill>
            <a:srgbClr val="002060"/>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e-DE"/>
          </a:p>
        </p:txBody>
      </p:sp>
    </p:spTree>
    <p:extLst>
      <p:ext uri="{BB962C8B-B14F-4D97-AF65-F5344CB8AC3E}">
        <p14:creationId xmlns:p14="http://schemas.microsoft.com/office/powerpoint/2010/main" val="321157261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DD66F9A-B7C6-B473-4C5A-C44368204B8E}"/>
              </a:ext>
            </a:extLst>
          </p:cNvPr>
          <p:cNvSpPr>
            <a:spLocks noGrp="1"/>
          </p:cNvSpPr>
          <p:nvPr>
            <p:ph type="title"/>
          </p:nvPr>
        </p:nvSpPr>
        <p:spPr>
          <a:xfrm>
            <a:off x="0" y="1"/>
            <a:ext cx="9905999" cy="1100794"/>
          </a:xfrm>
        </p:spPr>
        <p:txBody>
          <a:bodyPr/>
          <a:lstStyle/>
          <a:p>
            <a:r>
              <a:rPr lang="de-DE" dirty="0">
                <a:solidFill>
                  <a:srgbClr val="CD9730"/>
                </a:solidFill>
              </a:rPr>
              <a:t>	</a:t>
            </a:r>
            <a:r>
              <a:rPr lang="de-DE" sz="3400" b="1" dirty="0">
                <a:solidFill>
                  <a:srgbClr val="CD9730"/>
                </a:solidFill>
              </a:rPr>
              <a:t>Altersklasse U11 zulässige Spielformen</a:t>
            </a:r>
          </a:p>
        </p:txBody>
      </p:sp>
      <p:sp>
        <p:nvSpPr>
          <p:cNvPr id="3" name="Inhaltsplatzhalter 2">
            <a:extLst>
              <a:ext uri="{FF2B5EF4-FFF2-40B4-BE49-F238E27FC236}">
                <a16:creationId xmlns:a16="http://schemas.microsoft.com/office/drawing/2014/main" id="{B9392BC5-9C60-B89D-1584-8770ABD4B252}"/>
              </a:ext>
            </a:extLst>
          </p:cNvPr>
          <p:cNvSpPr>
            <a:spLocks noGrp="1"/>
          </p:cNvSpPr>
          <p:nvPr>
            <p:ph sz="half" idx="1"/>
          </p:nvPr>
        </p:nvSpPr>
        <p:spPr>
          <a:xfrm>
            <a:off x="472644" y="1104438"/>
            <a:ext cx="3324021" cy="4922737"/>
          </a:xfrm>
        </p:spPr>
        <p:txBody>
          <a:bodyPr vert="horz" lIns="91440" tIns="45720" rIns="91440" bIns="45720" rtlCol="0" anchor="t">
            <a:noAutofit/>
          </a:bodyPr>
          <a:lstStyle/>
          <a:p>
            <a:pPr marL="0" indent="0">
              <a:lnSpc>
                <a:spcPct val="100000"/>
              </a:lnSpc>
              <a:buNone/>
            </a:pPr>
            <a:endParaRPr lang="de-DE" sz="1400" dirty="0">
              <a:latin typeface="R"/>
              <a:ea typeface="Calibri" panose="020F0502020204030204" pitchFamily="34" charset="0"/>
            </a:endParaRPr>
          </a:p>
          <a:p>
            <a:pPr marL="0" indent="0">
              <a:lnSpc>
                <a:spcPct val="100000"/>
              </a:lnSpc>
              <a:spcBef>
                <a:spcPts val="0"/>
              </a:spcBef>
              <a:buNone/>
            </a:pPr>
            <a:r>
              <a:rPr lang="de-DE" sz="2000" b="1" u="sng" dirty="0">
                <a:solidFill>
                  <a:srgbClr val="002C88"/>
                </a:solidFill>
              </a:rPr>
              <a:t>Ablauf Spielformen Querfeld </a:t>
            </a:r>
            <a:endParaRPr lang="de-DE" sz="2000" b="1" u="sng" dirty="0">
              <a:solidFill>
                <a:srgbClr val="002C88"/>
              </a:solidFill>
              <a:ea typeface="Calibri"/>
              <a:cs typeface="Calibri"/>
            </a:endParaRPr>
          </a:p>
          <a:p>
            <a:pPr marL="0" indent="0">
              <a:lnSpc>
                <a:spcPct val="100000"/>
              </a:lnSpc>
              <a:spcBef>
                <a:spcPts val="0"/>
              </a:spcBef>
              <a:buNone/>
            </a:pPr>
            <a:r>
              <a:rPr lang="de-DE" sz="2000" b="1" u="sng" dirty="0">
                <a:solidFill>
                  <a:srgbClr val="002C88"/>
                </a:solidFill>
              </a:rPr>
              <a:t>Spielform B</a:t>
            </a:r>
            <a:endParaRPr lang="de-DE" sz="2000" b="1" u="sng" dirty="0">
              <a:solidFill>
                <a:srgbClr val="002C88"/>
              </a:solidFill>
              <a:ea typeface="Calibri"/>
              <a:cs typeface="Calibri"/>
            </a:endParaRPr>
          </a:p>
          <a:p>
            <a:pPr marL="0" indent="0">
              <a:lnSpc>
                <a:spcPct val="100000"/>
              </a:lnSpc>
              <a:spcBef>
                <a:spcPts val="0"/>
              </a:spcBef>
              <a:buNone/>
            </a:pPr>
            <a:endParaRPr lang="de-DE" sz="1400" dirty="0">
              <a:solidFill>
                <a:srgbClr val="002C88"/>
              </a:solidFill>
            </a:endParaRPr>
          </a:p>
          <a:p>
            <a:pPr marL="0" indent="0">
              <a:lnSpc>
                <a:spcPct val="100000"/>
              </a:lnSpc>
              <a:spcBef>
                <a:spcPts val="0"/>
              </a:spcBef>
              <a:buNone/>
            </a:pPr>
            <a:r>
              <a:rPr lang="de-DE" sz="1400" dirty="0">
                <a:solidFill>
                  <a:srgbClr val="002C88"/>
                </a:solidFill>
              </a:rPr>
              <a:t>4 gegen 4 auf 2 Spielfelder</a:t>
            </a:r>
            <a:endParaRPr lang="de-DE" sz="1400" dirty="0">
              <a:solidFill>
                <a:srgbClr val="002C88"/>
              </a:solidFill>
              <a:ea typeface="Calibri"/>
              <a:cs typeface="Calibri"/>
            </a:endParaRPr>
          </a:p>
          <a:p>
            <a:pPr marL="0" indent="0">
              <a:lnSpc>
                <a:spcPct val="100000"/>
              </a:lnSpc>
              <a:spcBef>
                <a:spcPts val="0"/>
              </a:spcBef>
              <a:buNone/>
            </a:pPr>
            <a:endParaRPr lang="de-DE" sz="1400" dirty="0">
              <a:solidFill>
                <a:srgbClr val="002C88"/>
              </a:solidFill>
            </a:endParaRPr>
          </a:p>
          <a:p>
            <a:pPr marL="0" indent="0">
              <a:lnSpc>
                <a:spcPct val="100000"/>
              </a:lnSpc>
              <a:spcBef>
                <a:spcPts val="0"/>
              </a:spcBef>
              <a:buNone/>
            </a:pPr>
            <a:r>
              <a:rPr lang="de-DE" sz="1400" dirty="0">
                <a:solidFill>
                  <a:srgbClr val="002C88"/>
                </a:solidFill>
              </a:rPr>
              <a:t>Balken 2 Meter zur blauen Linie eingerückt</a:t>
            </a:r>
          </a:p>
          <a:p>
            <a:pPr marL="0" indent="0">
              <a:lnSpc>
                <a:spcPct val="100000"/>
              </a:lnSpc>
              <a:spcBef>
                <a:spcPts val="0"/>
              </a:spcBef>
              <a:buNone/>
            </a:pPr>
            <a:endParaRPr lang="de-DE" sz="1400" dirty="0">
              <a:solidFill>
                <a:srgbClr val="002C88"/>
              </a:solidFill>
              <a:ea typeface="Calibri"/>
              <a:cs typeface="Calibri"/>
            </a:endParaRPr>
          </a:p>
          <a:p>
            <a:pPr marL="0" indent="0">
              <a:lnSpc>
                <a:spcPct val="100000"/>
              </a:lnSpc>
              <a:spcBef>
                <a:spcPts val="0"/>
              </a:spcBef>
              <a:buNone/>
            </a:pPr>
            <a:r>
              <a:rPr lang="de-DE" sz="1400" dirty="0">
                <a:solidFill>
                  <a:srgbClr val="002C88"/>
                </a:solidFill>
              </a:rPr>
              <a:t>Tore sind mittig zu platzieren</a:t>
            </a:r>
            <a:endParaRPr lang="de-DE" sz="1400" dirty="0">
              <a:solidFill>
                <a:srgbClr val="002C88"/>
              </a:solidFill>
              <a:ea typeface="Calibri"/>
              <a:cs typeface="Calibri"/>
            </a:endParaRPr>
          </a:p>
          <a:p>
            <a:pPr marL="0" indent="0">
              <a:lnSpc>
                <a:spcPct val="100000"/>
              </a:lnSpc>
              <a:spcBef>
                <a:spcPts val="0"/>
              </a:spcBef>
              <a:buNone/>
            </a:pPr>
            <a:endParaRPr lang="de-DE" sz="1400" dirty="0">
              <a:solidFill>
                <a:srgbClr val="002C88"/>
              </a:solidFill>
            </a:endParaRPr>
          </a:p>
          <a:p>
            <a:pPr marL="0" indent="0">
              <a:lnSpc>
                <a:spcPct val="100000"/>
              </a:lnSpc>
              <a:spcBef>
                <a:spcPts val="0"/>
              </a:spcBef>
              <a:buNone/>
            </a:pPr>
            <a:r>
              <a:rPr lang="de-DE" sz="1400" dirty="0">
                <a:solidFill>
                  <a:srgbClr val="002C88"/>
                </a:solidFill>
              </a:rPr>
              <a:t>Fliegender Wechsel nach jeweils einer (1) Minute</a:t>
            </a:r>
            <a:endParaRPr lang="de-DE" sz="1400" dirty="0">
              <a:solidFill>
                <a:srgbClr val="002C88"/>
              </a:solidFill>
              <a:ea typeface="Calibri"/>
              <a:cs typeface="Calibri"/>
            </a:endParaRPr>
          </a:p>
          <a:p>
            <a:pPr marL="0" indent="0">
              <a:lnSpc>
                <a:spcPct val="100000"/>
              </a:lnSpc>
              <a:spcBef>
                <a:spcPts val="0"/>
              </a:spcBef>
              <a:buNone/>
            </a:pPr>
            <a:endParaRPr lang="de-DE" sz="1400" dirty="0">
              <a:solidFill>
                <a:srgbClr val="002C88"/>
              </a:solidFill>
            </a:endParaRPr>
          </a:p>
          <a:p>
            <a:pPr marL="0" indent="0">
              <a:spcBef>
                <a:spcPts val="0"/>
              </a:spcBef>
              <a:buNone/>
            </a:pPr>
            <a:r>
              <a:rPr lang="de-DE" sz="1400" dirty="0">
                <a:solidFill>
                  <a:srgbClr val="002C88"/>
                </a:solidFill>
              </a:rPr>
              <a:t>Schwarze Scheibe</a:t>
            </a:r>
            <a:endParaRPr lang="de-DE" sz="1400" dirty="0">
              <a:solidFill>
                <a:srgbClr val="002C88"/>
              </a:solidFill>
              <a:ea typeface="Calibri"/>
              <a:cs typeface="Calibri"/>
            </a:endParaRPr>
          </a:p>
          <a:p>
            <a:pPr marL="0" indent="0">
              <a:spcBef>
                <a:spcPts val="0"/>
              </a:spcBef>
              <a:buNone/>
            </a:pPr>
            <a:r>
              <a:rPr lang="de-DE" sz="1400" dirty="0">
                <a:solidFill>
                  <a:srgbClr val="002C88"/>
                </a:solidFill>
              </a:rPr>
              <a:t>Große Tore</a:t>
            </a:r>
            <a:endParaRPr lang="de-DE" sz="1400" dirty="0">
              <a:solidFill>
                <a:srgbClr val="002C88"/>
              </a:solidFill>
              <a:ea typeface="Calibri"/>
              <a:cs typeface="Calibri"/>
            </a:endParaRPr>
          </a:p>
          <a:p>
            <a:pPr marL="0" indent="0">
              <a:spcBef>
                <a:spcPts val="0"/>
              </a:spcBef>
              <a:buNone/>
            </a:pPr>
            <a:endParaRPr lang="de-DE" sz="1400" dirty="0">
              <a:solidFill>
                <a:srgbClr val="002C88"/>
              </a:solidFill>
            </a:endParaRPr>
          </a:p>
          <a:p>
            <a:pPr marL="0" indent="0">
              <a:spcBef>
                <a:spcPts val="0"/>
              </a:spcBef>
              <a:buNone/>
            </a:pPr>
            <a:r>
              <a:rPr lang="de-DE" sz="1400" dirty="0">
                <a:solidFill>
                  <a:srgbClr val="002C88"/>
                </a:solidFill>
              </a:rPr>
              <a:t>Spielform für den Ligaspielbetrieb sowie Freundschaftsturniere und Freundschaftsspiele</a:t>
            </a:r>
            <a:endParaRPr lang="de-DE" sz="1400" dirty="0">
              <a:solidFill>
                <a:srgbClr val="002C88"/>
              </a:solidFill>
              <a:ea typeface="Calibri"/>
              <a:cs typeface="Calibri"/>
            </a:endParaRPr>
          </a:p>
          <a:p>
            <a:pPr marL="0" indent="0">
              <a:buNone/>
            </a:pPr>
            <a:endParaRPr lang="de-DE" sz="1400" dirty="0">
              <a:latin typeface="R"/>
              <a:ea typeface="Calibri" panose="020F0502020204030204" pitchFamily="34" charset="0"/>
            </a:endParaRPr>
          </a:p>
          <a:p>
            <a:pPr marL="0" indent="0">
              <a:buNone/>
            </a:pPr>
            <a:endParaRPr lang="de-DE" sz="1400" dirty="0">
              <a:latin typeface="Calibri" panose="020F0502020204030204" pitchFamily="34" charset="0"/>
              <a:ea typeface="Calibri" panose="020F0502020204030204" pitchFamily="34" charset="0"/>
            </a:endParaRPr>
          </a:p>
          <a:p>
            <a:pPr marL="0" indent="0">
              <a:buNone/>
            </a:pPr>
            <a:endParaRPr lang="de-DE" sz="1400" dirty="0">
              <a:latin typeface="Calibri" panose="020F0502020204030204" pitchFamily="34" charset="0"/>
              <a:ea typeface="Calibri" panose="020F0502020204030204" pitchFamily="34" charset="0"/>
            </a:endParaRPr>
          </a:p>
          <a:p>
            <a:pPr marL="0" indent="0">
              <a:buNone/>
            </a:pPr>
            <a:endParaRPr lang="de-DE" sz="1400" b="1" dirty="0"/>
          </a:p>
          <a:p>
            <a:pPr marL="0" indent="0">
              <a:spcBef>
                <a:spcPts val="0"/>
              </a:spcBef>
              <a:buNone/>
            </a:pPr>
            <a:endParaRPr lang="de-DE" sz="1200" b="1" u="sng" dirty="0"/>
          </a:p>
        </p:txBody>
      </p:sp>
      <p:sp>
        <p:nvSpPr>
          <p:cNvPr id="42" name="Textfeld 41">
            <a:extLst>
              <a:ext uri="{FF2B5EF4-FFF2-40B4-BE49-F238E27FC236}">
                <a16:creationId xmlns:a16="http://schemas.microsoft.com/office/drawing/2014/main" id="{C77E1AFE-9E05-FC2C-D7FA-F4C692E8D44E}"/>
              </a:ext>
            </a:extLst>
          </p:cNvPr>
          <p:cNvSpPr txBox="1"/>
          <p:nvPr/>
        </p:nvSpPr>
        <p:spPr>
          <a:xfrm>
            <a:off x="8135907" y="1452226"/>
            <a:ext cx="1646920" cy="400110"/>
          </a:xfrm>
          <a:prstGeom prst="rect">
            <a:avLst/>
          </a:prstGeom>
          <a:noFill/>
        </p:spPr>
        <p:txBody>
          <a:bodyPr wrap="square" rtlCol="0">
            <a:spAutoFit/>
          </a:bodyPr>
          <a:lstStyle/>
          <a:p>
            <a:endParaRPr lang="de-DE" sz="2000">
              <a:solidFill>
                <a:srgbClr val="FF0000"/>
              </a:solidFill>
            </a:endParaRPr>
          </a:p>
        </p:txBody>
      </p:sp>
      <p:pic>
        <p:nvPicPr>
          <p:cNvPr id="47" name="Grafik 46">
            <a:extLst>
              <a:ext uri="{FF2B5EF4-FFF2-40B4-BE49-F238E27FC236}">
                <a16:creationId xmlns:a16="http://schemas.microsoft.com/office/drawing/2014/main" id="{0193CB41-8A2D-E1A2-81DA-110276FFE22F}"/>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820819" y="2453511"/>
            <a:ext cx="5710886" cy="2730268"/>
          </a:xfrm>
          <a:prstGeom prst="rect">
            <a:avLst/>
          </a:prstGeom>
        </p:spPr>
      </p:pic>
      <p:sp>
        <p:nvSpPr>
          <p:cNvPr id="56" name="Ellipse 55">
            <a:extLst>
              <a:ext uri="{FF2B5EF4-FFF2-40B4-BE49-F238E27FC236}">
                <a16:creationId xmlns:a16="http://schemas.microsoft.com/office/drawing/2014/main" id="{AF4FDAC5-29DE-FEE2-61DC-94190A45FCC8}"/>
              </a:ext>
            </a:extLst>
          </p:cNvPr>
          <p:cNvSpPr/>
          <p:nvPr/>
        </p:nvSpPr>
        <p:spPr>
          <a:xfrm>
            <a:off x="7399865" y="2883559"/>
            <a:ext cx="150000" cy="123555"/>
          </a:xfrm>
          <a:prstGeom prst="ellipse">
            <a:avLst/>
          </a:prstGeom>
          <a:solidFill>
            <a:srgbClr val="FF0000"/>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e-DE"/>
          </a:p>
        </p:txBody>
      </p:sp>
      <p:sp>
        <p:nvSpPr>
          <p:cNvPr id="57" name="Ellipse 56">
            <a:extLst>
              <a:ext uri="{FF2B5EF4-FFF2-40B4-BE49-F238E27FC236}">
                <a16:creationId xmlns:a16="http://schemas.microsoft.com/office/drawing/2014/main" id="{D9547515-5165-15B2-E64A-32AF0F354E06}"/>
              </a:ext>
            </a:extLst>
          </p:cNvPr>
          <p:cNvSpPr/>
          <p:nvPr/>
        </p:nvSpPr>
        <p:spPr>
          <a:xfrm>
            <a:off x="7389910" y="2555740"/>
            <a:ext cx="150000" cy="123555"/>
          </a:xfrm>
          <a:prstGeom prst="ellipse">
            <a:avLst/>
          </a:prstGeom>
          <a:solidFill>
            <a:srgbClr val="FF0000"/>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e-DE"/>
          </a:p>
        </p:txBody>
      </p:sp>
      <p:sp>
        <p:nvSpPr>
          <p:cNvPr id="58" name="Ellipse 57">
            <a:extLst>
              <a:ext uri="{FF2B5EF4-FFF2-40B4-BE49-F238E27FC236}">
                <a16:creationId xmlns:a16="http://schemas.microsoft.com/office/drawing/2014/main" id="{C8796BC3-16EB-EB25-D463-24678BDA3DE0}"/>
              </a:ext>
            </a:extLst>
          </p:cNvPr>
          <p:cNvSpPr/>
          <p:nvPr/>
        </p:nvSpPr>
        <p:spPr>
          <a:xfrm>
            <a:off x="7395192" y="3045846"/>
            <a:ext cx="150000" cy="123555"/>
          </a:xfrm>
          <a:prstGeom prst="ellipse">
            <a:avLst/>
          </a:prstGeom>
          <a:solidFill>
            <a:srgbClr val="FF0000"/>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e-DE"/>
          </a:p>
        </p:txBody>
      </p:sp>
      <p:sp>
        <p:nvSpPr>
          <p:cNvPr id="59" name="Ellipse 58">
            <a:extLst>
              <a:ext uri="{FF2B5EF4-FFF2-40B4-BE49-F238E27FC236}">
                <a16:creationId xmlns:a16="http://schemas.microsoft.com/office/drawing/2014/main" id="{6660B7AE-0DD4-C790-2525-2865536A5980}"/>
              </a:ext>
            </a:extLst>
          </p:cNvPr>
          <p:cNvSpPr/>
          <p:nvPr/>
        </p:nvSpPr>
        <p:spPr>
          <a:xfrm>
            <a:off x="7399865" y="2717665"/>
            <a:ext cx="150000" cy="123555"/>
          </a:xfrm>
          <a:prstGeom prst="ellipse">
            <a:avLst/>
          </a:prstGeom>
          <a:solidFill>
            <a:srgbClr val="FF0000"/>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e-DE"/>
          </a:p>
        </p:txBody>
      </p:sp>
      <p:sp>
        <p:nvSpPr>
          <p:cNvPr id="60" name="Ellipse 59">
            <a:extLst>
              <a:ext uri="{FF2B5EF4-FFF2-40B4-BE49-F238E27FC236}">
                <a16:creationId xmlns:a16="http://schemas.microsoft.com/office/drawing/2014/main" id="{9FCAEC6E-41A4-ABC2-20A8-4015DF8D44DC}"/>
              </a:ext>
            </a:extLst>
          </p:cNvPr>
          <p:cNvSpPr/>
          <p:nvPr/>
        </p:nvSpPr>
        <p:spPr>
          <a:xfrm>
            <a:off x="8031286" y="3275927"/>
            <a:ext cx="150000" cy="123555"/>
          </a:xfrm>
          <a:prstGeom prst="ellipse">
            <a:avLst/>
          </a:prstGeom>
          <a:solidFill>
            <a:srgbClr val="FF0000"/>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e-DE"/>
          </a:p>
        </p:txBody>
      </p:sp>
      <p:sp>
        <p:nvSpPr>
          <p:cNvPr id="61" name="Ellipse 60">
            <a:extLst>
              <a:ext uri="{FF2B5EF4-FFF2-40B4-BE49-F238E27FC236}">
                <a16:creationId xmlns:a16="http://schemas.microsoft.com/office/drawing/2014/main" id="{4370B6A6-DA10-887A-1F01-08A9513D04A4}"/>
              </a:ext>
            </a:extLst>
          </p:cNvPr>
          <p:cNvSpPr/>
          <p:nvPr/>
        </p:nvSpPr>
        <p:spPr>
          <a:xfrm>
            <a:off x="9036568" y="3212047"/>
            <a:ext cx="150000" cy="123555"/>
          </a:xfrm>
          <a:prstGeom prst="ellipse">
            <a:avLst/>
          </a:prstGeom>
          <a:solidFill>
            <a:srgbClr val="FF0000"/>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e-DE"/>
          </a:p>
        </p:txBody>
      </p:sp>
      <p:sp>
        <p:nvSpPr>
          <p:cNvPr id="62" name="Ellipse 61">
            <a:extLst>
              <a:ext uri="{FF2B5EF4-FFF2-40B4-BE49-F238E27FC236}">
                <a16:creationId xmlns:a16="http://schemas.microsoft.com/office/drawing/2014/main" id="{B885A90E-F6E9-21FE-BF19-EC2EA980DD8E}"/>
              </a:ext>
            </a:extLst>
          </p:cNvPr>
          <p:cNvSpPr/>
          <p:nvPr/>
        </p:nvSpPr>
        <p:spPr>
          <a:xfrm>
            <a:off x="8898969" y="2741916"/>
            <a:ext cx="150000" cy="123555"/>
          </a:xfrm>
          <a:prstGeom prst="ellipse">
            <a:avLst/>
          </a:prstGeom>
          <a:solidFill>
            <a:srgbClr val="FF0000"/>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e-DE"/>
          </a:p>
        </p:txBody>
      </p:sp>
      <p:sp>
        <p:nvSpPr>
          <p:cNvPr id="63" name="Ellipse 62">
            <a:extLst>
              <a:ext uri="{FF2B5EF4-FFF2-40B4-BE49-F238E27FC236}">
                <a16:creationId xmlns:a16="http://schemas.microsoft.com/office/drawing/2014/main" id="{E9E2D820-7B96-656E-3D63-B6B17B52A591}"/>
              </a:ext>
            </a:extLst>
          </p:cNvPr>
          <p:cNvSpPr/>
          <p:nvPr/>
        </p:nvSpPr>
        <p:spPr>
          <a:xfrm>
            <a:off x="8116398" y="3072136"/>
            <a:ext cx="150000" cy="123555"/>
          </a:xfrm>
          <a:prstGeom prst="ellipse">
            <a:avLst/>
          </a:prstGeom>
          <a:solidFill>
            <a:srgbClr val="FF0000"/>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e-DE"/>
          </a:p>
        </p:txBody>
      </p:sp>
      <p:sp>
        <p:nvSpPr>
          <p:cNvPr id="64" name="Ellipse 63">
            <a:extLst>
              <a:ext uri="{FF2B5EF4-FFF2-40B4-BE49-F238E27FC236}">
                <a16:creationId xmlns:a16="http://schemas.microsoft.com/office/drawing/2014/main" id="{1D0980CB-B315-8E1D-BCD7-8FE13370DD19}"/>
              </a:ext>
            </a:extLst>
          </p:cNvPr>
          <p:cNvSpPr/>
          <p:nvPr/>
        </p:nvSpPr>
        <p:spPr>
          <a:xfrm>
            <a:off x="8135908" y="4552050"/>
            <a:ext cx="150000" cy="123555"/>
          </a:xfrm>
          <a:prstGeom prst="ellipse">
            <a:avLst/>
          </a:prstGeom>
          <a:solidFill>
            <a:srgbClr val="002060"/>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e-DE"/>
          </a:p>
        </p:txBody>
      </p:sp>
      <p:sp>
        <p:nvSpPr>
          <p:cNvPr id="65" name="Ellipse 64">
            <a:extLst>
              <a:ext uri="{FF2B5EF4-FFF2-40B4-BE49-F238E27FC236}">
                <a16:creationId xmlns:a16="http://schemas.microsoft.com/office/drawing/2014/main" id="{85800C4E-4BF5-BCC2-B47F-5B2B41C34505}"/>
              </a:ext>
            </a:extLst>
          </p:cNvPr>
          <p:cNvSpPr/>
          <p:nvPr/>
        </p:nvSpPr>
        <p:spPr>
          <a:xfrm>
            <a:off x="8688453" y="4701433"/>
            <a:ext cx="128986" cy="135885"/>
          </a:xfrm>
          <a:prstGeom prst="ellipse">
            <a:avLst/>
          </a:prstGeom>
          <a:solidFill>
            <a:srgbClr val="002060"/>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e-DE"/>
          </a:p>
        </p:txBody>
      </p:sp>
      <p:sp>
        <p:nvSpPr>
          <p:cNvPr id="66" name="Ellipse 65">
            <a:extLst>
              <a:ext uri="{FF2B5EF4-FFF2-40B4-BE49-F238E27FC236}">
                <a16:creationId xmlns:a16="http://schemas.microsoft.com/office/drawing/2014/main" id="{3822A4CA-8895-B3F7-11C0-2C6FFB082A28}"/>
              </a:ext>
            </a:extLst>
          </p:cNvPr>
          <p:cNvSpPr/>
          <p:nvPr/>
        </p:nvSpPr>
        <p:spPr>
          <a:xfrm>
            <a:off x="8973969" y="4384065"/>
            <a:ext cx="150000" cy="123555"/>
          </a:xfrm>
          <a:prstGeom prst="ellipse">
            <a:avLst/>
          </a:prstGeom>
          <a:solidFill>
            <a:srgbClr val="002060"/>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e-DE"/>
          </a:p>
        </p:txBody>
      </p:sp>
      <p:sp>
        <p:nvSpPr>
          <p:cNvPr id="67" name="Ellipse 66">
            <a:extLst>
              <a:ext uri="{FF2B5EF4-FFF2-40B4-BE49-F238E27FC236}">
                <a16:creationId xmlns:a16="http://schemas.microsoft.com/office/drawing/2014/main" id="{6D4C39B2-5D9B-B2C8-730B-3146E4C11AD7}"/>
              </a:ext>
            </a:extLst>
          </p:cNvPr>
          <p:cNvSpPr/>
          <p:nvPr/>
        </p:nvSpPr>
        <p:spPr>
          <a:xfrm>
            <a:off x="8191924" y="4285045"/>
            <a:ext cx="150000" cy="123555"/>
          </a:xfrm>
          <a:prstGeom prst="ellipse">
            <a:avLst/>
          </a:prstGeom>
          <a:solidFill>
            <a:srgbClr val="002060"/>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e-DE"/>
          </a:p>
        </p:txBody>
      </p:sp>
      <p:sp>
        <p:nvSpPr>
          <p:cNvPr id="68" name="Ellipse 67">
            <a:extLst>
              <a:ext uri="{FF2B5EF4-FFF2-40B4-BE49-F238E27FC236}">
                <a16:creationId xmlns:a16="http://schemas.microsoft.com/office/drawing/2014/main" id="{610D81E4-9B8D-9760-80D2-04DA399F7E52}"/>
              </a:ext>
            </a:extLst>
          </p:cNvPr>
          <p:cNvSpPr/>
          <p:nvPr/>
        </p:nvSpPr>
        <p:spPr>
          <a:xfrm>
            <a:off x="7371944" y="4952166"/>
            <a:ext cx="150000" cy="123555"/>
          </a:xfrm>
          <a:prstGeom prst="ellipse">
            <a:avLst/>
          </a:prstGeom>
          <a:solidFill>
            <a:srgbClr val="002060"/>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e-DE"/>
          </a:p>
        </p:txBody>
      </p:sp>
      <p:sp>
        <p:nvSpPr>
          <p:cNvPr id="73" name="Ellipse 72">
            <a:extLst>
              <a:ext uri="{FF2B5EF4-FFF2-40B4-BE49-F238E27FC236}">
                <a16:creationId xmlns:a16="http://schemas.microsoft.com/office/drawing/2014/main" id="{774CD32E-20AF-FBCE-09A1-69DE5C50C432}"/>
              </a:ext>
            </a:extLst>
          </p:cNvPr>
          <p:cNvSpPr/>
          <p:nvPr/>
        </p:nvSpPr>
        <p:spPr>
          <a:xfrm>
            <a:off x="7368998" y="4789736"/>
            <a:ext cx="150000" cy="123555"/>
          </a:xfrm>
          <a:prstGeom prst="ellipse">
            <a:avLst/>
          </a:prstGeom>
          <a:solidFill>
            <a:srgbClr val="002060"/>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e-DE"/>
          </a:p>
        </p:txBody>
      </p:sp>
      <p:sp>
        <p:nvSpPr>
          <p:cNvPr id="74" name="Ellipse 73">
            <a:extLst>
              <a:ext uri="{FF2B5EF4-FFF2-40B4-BE49-F238E27FC236}">
                <a16:creationId xmlns:a16="http://schemas.microsoft.com/office/drawing/2014/main" id="{A9A57CFA-8205-B313-4482-0D9C6AE7FD7E}"/>
              </a:ext>
            </a:extLst>
          </p:cNvPr>
          <p:cNvSpPr/>
          <p:nvPr/>
        </p:nvSpPr>
        <p:spPr>
          <a:xfrm>
            <a:off x="7362019" y="4493806"/>
            <a:ext cx="150000" cy="123555"/>
          </a:xfrm>
          <a:prstGeom prst="ellipse">
            <a:avLst/>
          </a:prstGeom>
          <a:solidFill>
            <a:srgbClr val="002060"/>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e-DE"/>
          </a:p>
        </p:txBody>
      </p:sp>
      <p:sp>
        <p:nvSpPr>
          <p:cNvPr id="75" name="Ellipse 74">
            <a:extLst>
              <a:ext uri="{FF2B5EF4-FFF2-40B4-BE49-F238E27FC236}">
                <a16:creationId xmlns:a16="http://schemas.microsoft.com/office/drawing/2014/main" id="{BA6219B6-511D-33C8-0C88-595E9A1F3BD2}"/>
              </a:ext>
            </a:extLst>
          </p:cNvPr>
          <p:cNvSpPr/>
          <p:nvPr/>
        </p:nvSpPr>
        <p:spPr>
          <a:xfrm>
            <a:off x="7361964" y="4646653"/>
            <a:ext cx="150000" cy="123555"/>
          </a:xfrm>
          <a:prstGeom prst="ellipse">
            <a:avLst/>
          </a:prstGeom>
          <a:solidFill>
            <a:srgbClr val="002060"/>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e-DE"/>
          </a:p>
        </p:txBody>
      </p:sp>
      <p:sp>
        <p:nvSpPr>
          <p:cNvPr id="76" name="Textfeld 75">
            <a:extLst>
              <a:ext uri="{FF2B5EF4-FFF2-40B4-BE49-F238E27FC236}">
                <a16:creationId xmlns:a16="http://schemas.microsoft.com/office/drawing/2014/main" id="{099A0B75-A5F3-20F3-3A18-1E9B6F0EFB86}"/>
              </a:ext>
            </a:extLst>
          </p:cNvPr>
          <p:cNvSpPr txBox="1"/>
          <p:nvPr/>
        </p:nvSpPr>
        <p:spPr>
          <a:xfrm>
            <a:off x="8031286" y="3468460"/>
            <a:ext cx="736040" cy="400110"/>
          </a:xfrm>
          <a:prstGeom prst="rect">
            <a:avLst/>
          </a:prstGeom>
          <a:noFill/>
        </p:spPr>
        <p:txBody>
          <a:bodyPr wrap="square" rtlCol="0">
            <a:spAutoFit/>
          </a:bodyPr>
          <a:lstStyle/>
          <a:p>
            <a:r>
              <a:rPr lang="de-DE" sz="2000"/>
              <a:t>4:4</a:t>
            </a:r>
          </a:p>
        </p:txBody>
      </p:sp>
      <p:sp>
        <p:nvSpPr>
          <p:cNvPr id="78" name="Rechteck 77">
            <a:extLst>
              <a:ext uri="{FF2B5EF4-FFF2-40B4-BE49-F238E27FC236}">
                <a16:creationId xmlns:a16="http://schemas.microsoft.com/office/drawing/2014/main" id="{E3B227B5-910C-7545-916B-FA3A88004A9F}"/>
              </a:ext>
            </a:extLst>
          </p:cNvPr>
          <p:cNvSpPr/>
          <p:nvPr/>
        </p:nvSpPr>
        <p:spPr>
          <a:xfrm>
            <a:off x="5751943" y="5128733"/>
            <a:ext cx="792140" cy="220431"/>
          </a:xfrm>
          <a:prstGeom prst="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9" name="Rechteck 78">
            <a:extLst>
              <a:ext uri="{FF2B5EF4-FFF2-40B4-BE49-F238E27FC236}">
                <a16:creationId xmlns:a16="http://schemas.microsoft.com/office/drawing/2014/main" id="{5C7CEF05-7BC6-BB9F-E59E-A835878B1D74}"/>
              </a:ext>
            </a:extLst>
          </p:cNvPr>
          <p:cNvSpPr/>
          <p:nvPr/>
        </p:nvSpPr>
        <p:spPr>
          <a:xfrm>
            <a:off x="6685533" y="2271422"/>
            <a:ext cx="1264053" cy="200391"/>
          </a:xfrm>
          <a:prstGeom prst="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0" name="Rechteck 79">
            <a:extLst>
              <a:ext uri="{FF2B5EF4-FFF2-40B4-BE49-F238E27FC236}">
                <a16:creationId xmlns:a16="http://schemas.microsoft.com/office/drawing/2014/main" id="{442AA928-8AE2-4C37-02AE-03598C181F25}"/>
              </a:ext>
            </a:extLst>
          </p:cNvPr>
          <p:cNvSpPr/>
          <p:nvPr/>
        </p:nvSpPr>
        <p:spPr>
          <a:xfrm>
            <a:off x="5417266" y="2274240"/>
            <a:ext cx="1264053" cy="200391"/>
          </a:xfrm>
          <a:prstGeom prst="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1" name="Textfeld 80">
            <a:extLst>
              <a:ext uri="{FF2B5EF4-FFF2-40B4-BE49-F238E27FC236}">
                <a16:creationId xmlns:a16="http://schemas.microsoft.com/office/drawing/2014/main" id="{94161197-42FA-DACF-930F-CD3AB6DE1BDB}"/>
              </a:ext>
            </a:extLst>
          </p:cNvPr>
          <p:cNvSpPr txBox="1"/>
          <p:nvPr/>
        </p:nvSpPr>
        <p:spPr>
          <a:xfrm>
            <a:off x="6207358" y="1930057"/>
            <a:ext cx="1422061" cy="307777"/>
          </a:xfrm>
          <a:prstGeom prst="rect">
            <a:avLst/>
          </a:prstGeom>
          <a:noFill/>
        </p:spPr>
        <p:txBody>
          <a:bodyPr wrap="square" rtlCol="0">
            <a:spAutoFit/>
          </a:bodyPr>
          <a:lstStyle/>
          <a:p>
            <a:r>
              <a:rPr lang="de-DE" sz="1400"/>
              <a:t>Spielerbank</a:t>
            </a:r>
          </a:p>
        </p:txBody>
      </p:sp>
      <p:sp>
        <p:nvSpPr>
          <p:cNvPr id="45" name="Textfeld 44">
            <a:extLst>
              <a:ext uri="{FF2B5EF4-FFF2-40B4-BE49-F238E27FC236}">
                <a16:creationId xmlns:a16="http://schemas.microsoft.com/office/drawing/2014/main" id="{993B8EDF-91B9-D989-CFD4-DCEFE3AD9DDF}"/>
              </a:ext>
            </a:extLst>
          </p:cNvPr>
          <p:cNvSpPr txBox="1"/>
          <p:nvPr/>
        </p:nvSpPr>
        <p:spPr>
          <a:xfrm>
            <a:off x="5712251" y="5302821"/>
            <a:ext cx="989212" cy="307777"/>
          </a:xfrm>
          <a:prstGeom prst="rect">
            <a:avLst/>
          </a:prstGeom>
          <a:noFill/>
        </p:spPr>
        <p:txBody>
          <a:bodyPr wrap="square" rtlCol="0">
            <a:spAutoFit/>
          </a:bodyPr>
          <a:lstStyle/>
          <a:p>
            <a:r>
              <a:rPr lang="de-DE" sz="1400"/>
              <a:t>Strafbank</a:t>
            </a:r>
          </a:p>
        </p:txBody>
      </p:sp>
      <p:sp>
        <p:nvSpPr>
          <p:cNvPr id="77" name="Rechteck 76">
            <a:extLst>
              <a:ext uri="{FF2B5EF4-FFF2-40B4-BE49-F238E27FC236}">
                <a16:creationId xmlns:a16="http://schemas.microsoft.com/office/drawing/2014/main" id="{4CE03609-5C10-D81A-7A40-ED580EE8C865}"/>
              </a:ext>
            </a:extLst>
          </p:cNvPr>
          <p:cNvSpPr/>
          <p:nvPr/>
        </p:nvSpPr>
        <p:spPr>
          <a:xfrm>
            <a:off x="6819435" y="5136993"/>
            <a:ext cx="792140" cy="220431"/>
          </a:xfrm>
          <a:prstGeom prst="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6" name="Textfeld 45">
            <a:extLst>
              <a:ext uri="{FF2B5EF4-FFF2-40B4-BE49-F238E27FC236}">
                <a16:creationId xmlns:a16="http://schemas.microsoft.com/office/drawing/2014/main" id="{673C39D7-A104-77AC-830C-25EBA1FD6D30}"/>
              </a:ext>
            </a:extLst>
          </p:cNvPr>
          <p:cNvSpPr txBox="1"/>
          <p:nvPr/>
        </p:nvSpPr>
        <p:spPr>
          <a:xfrm>
            <a:off x="6713484" y="5337608"/>
            <a:ext cx="989212" cy="307777"/>
          </a:xfrm>
          <a:prstGeom prst="rect">
            <a:avLst/>
          </a:prstGeom>
          <a:noFill/>
        </p:spPr>
        <p:txBody>
          <a:bodyPr wrap="square" rtlCol="0">
            <a:spAutoFit/>
          </a:bodyPr>
          <a:lstStyle/>
          <a:p>
            <a:r>
              <a:rPr lang="de-DE" sz="1400"/>
              <a:t>Strafbank</a:t>
            </a:r>
          </a:p>
        </p:txBody>
      </p:sp>
      <p:sp>
        <p:nvSpPr>
          <p:cNvPr id="37" name="Textfeld 36">
            <a:extLst>
              <a:ext uri="{FF2B5EF4-FFF2-40B4-BE49-F238E27FC236}">
                <a16:creationId xmlns:a16="http://schemas.microsoft.com/office/drawing/2014/main" id="{152AC71E-4862-DC88-D22E-8CA3B6323BA4}"/>
              </a:ext>
            </a:extLst>
          </p:cNvPr>
          <p:cNvSpPr txBox="1"/>
          <p:nvPr/>
        </p:nvSpPr>
        <p:spPr>
          <a:xfrm>
            <a:off x="7725914" y="3728587"/>
            <a:ext cx="1664672" cy="400110"/>
          </a:xfrm>
          <a:prstGeom prst="rect">
            <a:avLst/>
          </a:prstGeom>
          <a:noFill/>
        </p:spPr>
        <p:txBody>
          <a:bodyPr wrap="square" rtlCol="0">
            <a:spAutoFit/>
          </a:bodyPr>
          <a:lstStyle/>
          <a:p>
            <a:r>
              <a:rPr lang="de-DE" sz="2000"/>
              <a:t>Spielfeld B</a:t>
            </a:r>
          </a:p>
        </p:txBody>
      </p:sp>
      <p:sp>
        <p:nvSpPr>
          <p:cNvPr id="38" name="Rectangle 59">
            <a:extLst>
              <a:ext uri="{FF2B5EF4-FFF2-40B4-BE49-F238E27FC236}">
                <a16:creationId xmlns:a16="http://schemas.microsoft.com/office/drawing/2014/main" id="{19EBF0F0-647B-5ABC-DBEE-C9EAD2BFBF62}"/>
              </a:ext>
            </a:extLst>
          </p:cNvPr>
          <p:cNvSpPr>
            <a:spLocks noChangeArrowheads="1"/>
          </p:cNvSpPr>
          <p:nvPr/>
        </p:nvSpPr>
        <p:spPr bwMode="auto">
          <a:xfrm rot="5400000" flipV="1">
            <a:off x="6378117" y="3790785"/>
            <a:ext cx="2524151" cy="45719"/>
          </a:xfrm>
          <a:prstGeom prst="rect">
            <a:avLst/>
          </a:prstGeom>
          <a:solidFill>
            <a:srgbClr val="996633"/>
          </a:solidFill>
          <a:ln w="25400">
            <a:solidFill>
              <a:srgbClr val="996633"/>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sz="2400"/>
          </a:p>
        </p:txBody>
      </p:sp>
      <p:sp>
        <p:nvSpPr>
          <p:cNvPr id="34" name="Rechteck 33">
            <a:extLst>
              <a:ext uri="{FF2B5EF4-FFF2-40B4-BE49-F238E27FC236}">
                <a16:creationId xmlns:a16="http://schemas.microsoft.com/office/drawing/2014/main" id="{20C35957-6FC9-FAC9-1D27-4A19A3AA45FE}"/>
              </a:ext>
            </a:extLst>
          </p:cNvPr>
          <p:cNvSpPr/>
          <p:nvPr/>
        </p:nvSpPr>
        <p:spPr>
          <a:xfrm>
            <a:off x="7396725" y="3565806"/>
            <a:ext cx="121750" cy="500979"/>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6" name="Grafik 5">
            <a:extLst>
              <a:ext uri="{FF2B5EF4-FFF2-40B4-BE49-F238E27FC236}">
                <a16:creationId xmlns:a16="http://schemas.microsoft.com/office/drawing/2014/main" id="{44A817C7-C772-E503-FA83-110CC081938A}"/>
              </a:ext>
            </a:extLst>
          </p:cNvPr>
          <p:cNvPicPr>
            <a:picLocks noChangeAspect="1"/>
          </p:cNvPicPr>
          <p:nvPr/>
        </p:nvPicPr>
        <p:blipFill rotWithShape="1">
          <a:blip r:embed="rId4"/>
          <a:srcRect l="8530" t="3716" r="4883" b="10807"/>
          <a:stretch/>
        </p:blipFill>
        <p:spPr>
          <a:xfrm rot="10800000">
            <a:off x="8259210" y="4830542"/>
            <a:ext cx="412033" cy="224975"/>
          </a:xfrm>
          <a:prstGeom prst="rect">
            <a:avLst/>
          </a:prstGeom>
        </p:spPr>
      </p:pic>
      <p:pic>
        <p:nvPicPr>
          <p:cNvPr id="7" name="Grafik 6">
            <a:extLst>
              <a:ext uri="{FF2B5EF4-FFF2-40B4-BE49-F238E27FC236}">
                <a16:creationId xmlns:a16="http://schemas.microsoft.com/office/drawing/2014/main" id="{0FE24235-52B6-3F1F-70EE-DC975A90A1AA}"/>
              </a:ext>
            </a:extLst>
          </p:cNvPr>
          <p:cNvPicPr>
            <a:picLocks noChangeAspect="1"/>
          </p:cNvPicPr>
          <p:nvPr/>
        </p:nvPicPr>
        <p:blipFill rotWithShape="1">
          <a:blip r:embed="rId4"/>
          <a:srcRect l="8530" t="3716" r="4883" b="10807"/>
          <a:stretch/>
        </p:blipFill>
        <p:spPr>
          <a:xfrm>
            <a:off x="8263963" y="2591620"/>
            <a:ext cx="412033" cy="224975"/>
          </a:xfrm>
          <a:prstGeom prst="rect">
            <a:avLst/>
          </a:prstGeom>
        </p:spPr>
      </p:pic>
      <p:sp>
        <p:nvSpPr>
          <p:cNvPr id="4" name="Ellipse 3">
            <a:extLst>
              <a:ext uri="{FF2B5EF4-FFF2-40B4-BE49-F238E27FC236}">
                <a16:creationId xmlns:a16="http://schemas.microsoft.com/office/drawing/2014/main" id="{A1982313-E5B6-FFE1-8F3B-2AD8F9A4C82A}"/>
              </a:ext>
            </a:extLst>
          </p:cNvPr>
          <p:cNvSpPr/>
          <p:nvPr/>
        </p:nvSpPr>
        <p:spPr>
          <a:xfrm>
            <a:off x="5807228" y="2945219"/>
            <a:ext cx="150000" cy="123555"/>
          </a:xfrm>
          <a:prstGeom prst="ellipse">
            <a:avLst/>
          </a:prstGeom>
          <a:solidFill>
            <a:srgbClr val="FF0000"/>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e-DE"/>
          </a:p>
        </p:txBody>
      </p:sp>
      <p:sp>
        <p:nvSpPr>
          <p:cNvPr id="5" name="Ellipse 4">
            <a:extLst>
              <a:ext uri="{FF2B5EF4-FFF2-40B4-BE49-F238E27FC236}">
                <a16:creationId xmlns:a16="http://schemas.microsoft.com/office/drawing/2014/main" id="{5BFDB2B0-3E56-1A06-9E4E-7640E1F8D950}"/>
              </a:ext>
            </a:extLst>
          </p:cNvPr>
          <p:cNvSpPr/>
          <p:nvPr/>
        </p:nvSpPr>
        <p:spPr>
          <a:xfrm>
            <a:off x="5797273" y="2617400"/>
            <a:ext cx="150000" cy="123555"/>
          </a:xfrm>
          <a:prstGeom prst="ellipse">
            <a:avLst/>
          </a:prstGeom>
          <a:solidFill>
            <a:srgbClr val="FF0000"/>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e-DE"/>
          </a:p>
        </p:txBody>
      </p:sp>
      <p:sp>
        <p:nvSpPr>
          <p:cNvPr id="10" name="Ellipse 9">
            <a:extLst>
              <a:ext uri="{FF2B5EF4-FFF2-40B4-BE49-F238E27FC236}">
                <a16:creationId xmlns:a16="http://schemas.microsoft.com/office/drawing/2014/main" id="{4C5055BD-E1BC-9939-0634-663E648924F2}"/>
              </a:ext>
            </a:extLst>
          </p:cNvPr>
          <p:cNvSpPr/>
          <p:nvPr/>
        </p:nvSpPr>
        <p:spPr>
          <a:xfrm>
            <a:off x="5802555" y="3107506"/>
            <a:ext cx="150000" cy="123555"/>
          </a:xfrm>
          <a:prstGeom prst="ellipse">
            <a:avLst/>
          </a:prstGeom>
          <a:solidFill>
            <a:srgbClr val="FF0000"/>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e-DE"/>
          </a:p>
        </p:txBody>
      </p:sp>
      <p:sp>
        <p:nvSpPr>
          <p:cNvPr id="11" name="Ellipse 10">
            <a:extLst>
              <a:ext uri="{FF2B5EF4-FFF2-40B4-BE49-F238E27FC236}">
                <a16:creationId xmlns:a16="http://schemas.microsoft.com/office/drawing/2014/main" id="{53D4761D-3152-784B-D212-89B4F45195FD}"/>
              </a:ext>
            </a:extLst>
          </p:cNvPr>
          <p:cNvSpPr/>
          <p:nvPr/>
        </p:nvSpPr>
        <p:spPr>
          <a:xfrm>
            <a:off x="5821187" y="2779325"/>
            <a:ext cx="150000" cy="123555"/>
          </a:xfrm>
          <a:prstGeom prst="ellipse">
            <a:avLst/>
          </a:prstGeom>
          <a:solidFill>
            <a:srgbClr val="FF0000"/>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e-DE"/>
          </a:p>
        </p:txBody>
      </p:sp>
      <p:sp>
        <p:nvSpPr>
          <p:cNvPr id="12" name="Rectangle 59">
            <a:extLst>
              <a:ext uri="{FF2B5EF4-FFF2-40B4-BE49-F238E27FC236}">
                <a16:creationId xmlns:a16="http://schemas.microsoft.com/office/drawing/2014/main" id="{06F9D6CB-E29B-228C-A3F7-D121C702D1FE}"/>
              </a:ext>
            </a:extLst>
          </p:cNvPr>
          <p:cNvSpPr>
            <a:spLocks noChangeArrowheads="1"/>
          </p:cNvSpPr>
          <p:nvPr/>
        </p:nvSpPr>
        <p:spPr bwMode="auto">
          <a:xfrm rot="5400000" flipV="1">
            <a:off x="4387607" y="3803585"/>
            <a:ext cx="2524151" cy="45719"/>
          </a:xfrm>
          <a:prstGeom prst="rect">
            <a:avLst/>
          </a:prstGeom>
          <a:solidFill>
            <a:srgbClr val="996633"/>
          </a:solidFill>
          <a:ln w="25400">
            <a:solidFill>
              <a:srgbClr val="996633"/>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sz="2400"/>
          </a:p>
        </p:txBody>
      </p:sp>
      <p:pic>
        <p:nvPicPr>
          <p:cNvPr id="13" name="Grafik 12">
            <a:extLst>
              <a:ext uri="{FF2B5EF4-FFF2-40B4-BE49-F238E27FC236}">
                <a16:creationId xmlns:a16="http://schemas.microsoft.com/office/drawing/2014/main" id="{F453CE21-6AF7-545B-4ED1-BD8E1C0166C3}"/>
              </a:ext>
            </a:extLst>
          </p:cNvPr>
          <p:cNvPicPr>
            <a:picLocks noChangeAspect="1"/>
          </p:cNvPicPr>
          <p:nvPr/>
        </p:nvPicPr>
        <p:blipFill rotWithShape="1">
          <a:blip r:embed="rId4"/>
          <a:srcRect l="8530" t="3716" r="4883" b="10807"/>
          <a:stretch/>
        </p:blipFill>
        <p:spPr>
          <a:xfrm rot="10800000">
            <a:off x="4683821" y="4811717"/>
            <a:ext cx="412033" cy="224975"/>
          </a:xfrm>
          <a:prstGeom prst="rect">
            <a:avLst/>
          </a:prstGeom>
        </p:spPr>
      </p:pic>
      <p:pic>
        <p:nvPicPr>
          <p:cNvPr id="14" name="Grafik 13">
            <a:extLst>
              <a:ext uri="{FF2B5EF4-FFF2-40B4-BE49-F238E27FC236}">
                <a16:creationId xmlns:a16="http://schemas.microsoft.com/office/drawing/2014/main" id="{4CE677AF-7CDC-30F6-67D7-F5A9E075AF77}"/>
              </a:ext>
            </a:extLst>
          </p:cNvPr>
          <p:cNvPicPr>
            <a:picLocks noChangeAspect="1"/>
          </p:cNvPicPr>
          <p:nvPr/>
        </p:nvPicPr>
        <p:blipFill rotWithShape="1">
          <a:blip r:embed="rId4"/>
          <a:srcRect l="8530" t="3716" r="4883" b="10807"/>
          <a:stretch/>
        </p:blipFill>
        <p:spPr>
          <a:xfrm>
            <a:off x="4693520" y="2622708"/>
            <a:ext cx="412033" cy="224975"/>
          </a:xfrm>
          <a:prstGeom prst="rect">
            <a:avLst/>
          </a:prstGeom>
        </p:spPr>
      </p:pic>
      <p:sp>
        <p:nvSpPr>
          <p:cNvPr id="15" name="Rechteck 14">
            <a:extLst>
              <a:ext uri="{FF2B5EF4-FFF2-40B4-BE49-F238E27FC236}">
                <a16:creationId xmlns:a16="http://schemas.microsoft.com/office/drawing/2014/main" id="{167CDDE4-D921-3AE0-1B11-F1CA60DA99A8}"/>
              </a:ext>
            </a:extLst>
          </p:cNvPr>
          <p:cNvSpPr/>
          <p:nvPr/>
        </p:nvSpPr>
        <p:spPr>
          <a:xfrm>
            <a:off x="5818047" y="3522765"/>
            <a:ext cx="121750" cy="500979"/>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6" name="Ellipse 15">
            <a:extLst>
              <a:ext uri="{FF2B5EF4-FFF2-40B4-BE49-F238E27FC236}">
                <a16:creationId xmlns:a16="http://schemas.microsoft.com/office/drawing/2014/main" id="{B59BEC65-6C69-64C6-03E4-C843424DC877}"/>
              </a:ext>
            </a:extLst>
          </p:cNvPr>
          <p:cNvSpPr/>
          <p:nvPr/>
        </p:nvSpPr>
        <p:spPr>
          <a:xfrm>
            <a:off x="5786284" y="4860262"/>
            <a:ext cx="150000" cy="123555"/>
          </a:xfrm>
          <a:prstGeom prst="ellipse">
            <a:avLst/>
          </a:prstGeom>
          <a:solidFill>
            <a:srgbClr val="002060"/>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e-DE"/>
          </a:p>
        </p:txBody>
      </p:sp>
      <p:sp>
        <p:nvSpPr>
          <p:cNvPr id="17" name="Ellipse 16">
            <a:extLst>
              <a:ext uri="{FF2B5EF4-FFF2-40B4-BE49-F238E27FC236}">
                <a16:creationId xmlns:a16="http://schemas.microsoft.com/office/drawing/2014/main" id="{456EA276-46E8-09A6-8C7F-0B0498C38D1E}"/>
              </a:ext>
            </a:extLst>
          </p:cNvPr>
          <p:cNvSpPr/>
          <p:nvPr/>
        </p:nvSpPr>
        <p:spPr>
          <a:xfrm>
            <a:off x="5783338" y="4697832"/>
            <a:ext cx="150000" cy="123555"/>
          </a:xfrm>
          <a:prstGeom prst="ellipse">
            <a:avLst/>
          </a:prstGeom>
          <a:solidFill>
            <a:srgbClr val="002060"/>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e-DE"/>
          </a:p>
        </p:txBody>
      </p:sp>
      <p:sp>
        <p:nvSpPr>
          <p:cNvPr id="18" name="Ellipse 17">
            <a:extLst>
              <a:ext uri="{FF2B5EF4-FFF2-40B4-BE49-F238E27FC236}">
                <a16:creationId xmlns:a16="http://schemas.microsoft.com/office/drawing/2014/main" id="{B0EED146-6BAB-FC9A-0A5F-F75AED6FD45D}"/>
              </a:ext>
            </a:extLst>
          </p:cNvPr>
          <p:cNvSpPr/>
          <p:nvPr/>
        </p:nvSpPr>
        <p:spPr>
          <a:xfrm>
            <a:off x="5776359" y="4401902"/>
            <a:ext cx="150000" cy="123555"/>
          </a:xfrm>
          <a:prstGeom prst="ellipse">
            <a:avLst/>
          </a:prstGeom>
          <a:solidFill>
            <a:srgbClr val="002060"/>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e-DE"/>
          </a:p>
        </p:txBody>
      </p:sp>
      <p:sp>
        <p:nvSpPr>
          <p:cNvPr id="19" name="Ellipse 18">
            <a:extLst>
              <a:ext uri="{FF2B5EF4-FFF2-40B4-BE49-F238E27FC236}">
                <a16:creationId xmlns:a16="http://schemas.microsoft.com/office/drawing/2014/main" id="{20ED9ADE-643C-F485-73D6-0C2905FAFA9C}"/>
              </a:ext>
            </a:extLst>
          </p:cNvPr>
          <p:cNvSpPr/>
          <p:nvPr/>
        </p:nvSpPr>
        <p:spPr>
          <a:xfrm>
            <a:off x="5776304" y="4554749"/>
            <a:ext cx="150000" cy="123555"/>
          </a:xfrm>
          <a:prstGeom prst="ellipse">
            <a:avLst/>
          </a:prstGeom>
          <a:solidFill>
            <a:srgbClr val="002060"/>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e-DE"/>
          </a:p>
        </p:txBody>
      </p:sp>
      <p:sp>
        <p:nvSpPr>
          <p:cNvPr id="23" name="Ellipse 22">
            <a:extLst>
              <a:ext uri="{FF2B5EF4-FFF2-40B4-BE49-F238E27FC236}">
                <a16:creationId xmlns:a16="http://schemas.microsoft.com/office/drawing/2014/main" id="{8C51BCD6-38A7-BC34-FE65-CE4BE7D9051C}"/>
              </a:ext>
            </a:extLst>
          </p:cNvPr>
          <p:cNvSpPr/>
          <p:nvPr/>
        </p:nvSpPr>
        <p:spPr>
          <a:xfrm>
            <a:off x="4827017" y="4848543"/>
            <a:ext cx="150000" cy="123555"/>
          </a:xfrm>
          <a:prstGeom prst="ellipse">
            <a:avLst/>
          </a:prstGeom>
          <a:solidFill>
            <a:srgbClr val="002060"/>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e-DE"/>
          </a:p>
        </p:txBody>
      </p:sp>
      <p:sp>
        <p:nvSpPr>
          <p:cNvPr id="27" name="Ellipse 26">
            <a:extLst>
              <a:ext uri="{FF2B5EF4-FFF2-40B4-BE49-F238E27FC236}">
                <a16:creationId xmlns:a16="http://schemas.microsoft.com/office/drawing/2014/main" id="{1A4DF6C7-A347-31C0-8961-0C21D9E9C3A0}"/>
              </a:ext>
            </a:extLst>
          </p:cNvPr>
          <p:cNvSpPr/>
          <p:nvPr/>
        </p:nvSpPr>
        <p:spPr>
          <a:xfrm>
            <a:off x="4805295" y="2679708"/>
            <a:ext cx="150000" cy="123555"/>
          </a:xfrm>
          <a:prstGeom prst="ellipse">
            <a:avLst/>
          </a:prstGeom>
          <a:solidFill>
            <a:srgbClr val="FF0000"/>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e-DE"/>
          </a:p>
        </p:txBody>
      </p:sp>
      <p:sp>
        <p:nvSpPr>
          <p:cNvPr id="28" name="Ellipse 27">
            <a:extLst>
              <a:ext uri="{FF2B5EF4-FFF2-40B4-BE49-F238E27FC236}">
                <a16:creationId xmlns:a16="http://schemas.microsoft.com/office/drawing/2014/main" id="{F753627E-763B-D466-8FC0-07D52471E6F4}"/>
              </a:ext>
            </a:extLst>
          </p:cNvPr>
          <p:cNvSpPr/>
          <p:nvPr/>
        </p:nvSpPr>
        <p:spPr>
          <a:xfrm>
            <a:off x="4302355" y="2832620"/>
            <a:ext cx="150000" cy="123555"/>
          </a:xfrm>
          <a:prstGeom prst="ellipse">
            <a:avLst/>
          </a:prstGeom>
          <a:solidFill>
            <a:srgbClr val="FF0000"/>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e-DE"/>
          </a:p>
        </p:txBody>
      </p:sp>
      <p:sp>
        <p:nvSpPr>
          <p:cNvPr id="29" name="Ellipse 28">
            <a:extLst>
              <a:ext uri="{FF2B5EF4-FFF2-40B4-BE49-F238E27FC236}">
                <a16:creationId xmlns:a16="http://schemas.microsoft.com/office/drawing/2014/main" id="{11FE6F6A-4922-B9FF-1354-8895AEDA32A7}"/>
              </a:ext>
            </a:extLst>
          </p:cNvPr>
          <p:cNvSpPr/>
          <p:nvPr/>
        </p:nvSpPr>
        <p:spPr>
          <a:xfrm>
            <a:off x="4350101" y="3170154"/>
            <a:ext cx="150000" cy="123555"/>
          </a:xfrm>
          <a:prstGeom prst="ellipse">
            <a:avLst/>
          </a:prstGeom>
          <a:solidFill>
            <a:srgbClr val="FF0000"/>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e-DE"/>
          </a:p>
        </p:txBody>
      </p:sp>
      <p:sp>
        <p:nvSpPr>
          <p:cNvPr id="30" name="Ellipse 29">
            <a:extLst>
              <a:ext uri="{FF2B5EF4-FFF2-40B4-BE49-F238E27FC236}">
                <a16:creationId xmlns:a16="http://schemas.microsoft.com/office/drawing/2014/main" id="{9AAC9A9A-AE9C-2762-3106-B84E7B4536B9}"/>
              </a:ext>
            </a:extLst>
          </p:cNvPr>
          <p:cNvSpPr/>
          <p:nvPr/>
        </p:nvSpPr>
        <p:spPr>
          <a:xfrm>
            <a:off x="4914290" y="2941274"/>
            <a:ext cx="150000" cy="123555"/>
          </a:xfrm>
          <a:prstGeom prst="ellipse">
            <a:avLst/>
          </a:prstGeom>
          <a:solidFill>
            <a:srgbClr val="FF0000"/>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e-DE"/>
          </a:p>
        </p:txBody>
      </p:sp>
      <p:sp>
        <p:nvSpPr>
          <p:cNvPr id="31" name="Ellipse 30">
            <a:extLst>
              <a:ext uri="{FF2B5EF4-FFF2-40B4-BE49-F238E27FC236}">
                <a16:creationId xmlns:a16="http://schemas.microsoft.com/office/drawing/2014/main" id="{ABD2D6DD-3551-6AE4-CE05-84A3F5387D1B}"/>
              </a:ext>
            </a:extLst>
          </p:cNvPr>
          <p:cNvSpPr/>
          <p:nvPr/>
        </p:nvSpPr>
        <p:spPr>
          <a:xfrm>
            <a:off x="4759555" y="3289820"/>
            <a:ext cx="150000" cy="123555"/>
          </a:xfrm>
          <a:prstGeom prst="ellipse">
            <a:avLst/>
          </a:prstGeom>
          <a:solidFill>
            <a:srgbClr val="FF0000"/>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e-DE"/>
          </a:p>
        </p:txBody>
      </p:sp>
      <p:sp>
        <p:nvSpPr>
          <p:cNvPr id="32" name="Ellipse 31">
            <a:extLst>
              <a:ext uri="{FF2B5EF4-FFF2-40B4-BE49-F238E27FC236}">
                <a16:creationId xmlns:a16="http://schemas.microsoft.com/office/drawing/2014/main" id="{ECD700AF-CFC5-9984-CD63-82F4D8090296}"/>
              </a:ext>
            </a:extLst>
          </p:cNvPr>
          <p:cNvSpPr/>
          <p:nvPr/>
        </p:nvSpPr>
        <p:spPr>
          <a:xfrm>
            <a:off x="4309365" y="4205299"/>
            <a:ext cx="150000" cy="123555"/>
          </a:xfrm>
          <a:prstGeom prst="ellipse">
            <a:avLst/>
          </a:prstGeom>
          <a:solidFill>
            <a:srgbClr val="002060"/>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e-DE"/>
          </a:p>
        </p:txBody>
      </p:sp>
      <p:sp>
        <p:nvSpPr>
          <p:cNvPr id="33" name="Ellipse 32">
            <a:extLst>
              <a:ext uri="{FF2B5EF4-FFF2-40B4-BE49-F238E27FC236}">
                <a16:creationId xmlns:a16="http://schemas.microsoft.com/office/drawing/2014/main" id="{0DB6F54D-16E4-A1FB-46BE-C34E5BC56635}"/>
              </a:ext>
            </a:extLst>
          </p:cNvPr>
          <p:cNvSpPr/>
          <p:nvPr/>
        </p:nvSpPr>
        <p:spPr>
          <a:xfrm>
            <a:off x="4897065" y="4143521"/>
            <a:ext cx="150000" cy="123555"/>
          </a:xfrm>
          <a:prstGeom prst="ellipse">
            <a:avLst/>
          </a:prstGeom>
          <a:solidFill>
            <a:srgbClr val="002060"/>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e-DE"/>
          </a:p>
        </p:txBody>
      </p:sp>
      <p:sp>
        <p:nvSpPr>
          <p:cNvPr id="35" name="Ellipse 34">
            <a:extLst>
              <a:ext uri="{FF2B5EF4-FFF2-40B4-BE49-F238E27FC236}">
                <a16:creationId xmlns:a16="http://schemas.microsoft.com/office/drawing/2014/main" id="{133C6814-5CDF-7F30-FC8A-D51197D41A04}"/>
              </a:ext>
            </a:extLst>
          </p:cNvPr>
          <p:cNvSpPr/>
          <p:nvPr/>
        </p:nvSpPr>
        <p:spPr>
          <a:xfrm>
            <a:off x="4434077" y="4577115"/>
            <a:ext cx="150000" cy="123555"/>
          </a:xfrm>
          <a:prstGeom prst="ellipse">
            <a:avLst/>
          </a:prstGeom>
          <a:solidFill>
            <a:srgbClr val="002060"/>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e-DE"/>
          </a:p>
        </p:txBody>
      </p:sp>
      <p:sp>
        <p:nvSpPr>
          <p:cNvPr id="36" name="Ellipse 35">
            <a:extLst>
              <a:ext uri="{FF2B5EF4-FFF2-40B4-BE49-F238E27FC236}">
                <a16:creationId xmlns:a16="http://schemas.microsoft.com/office/drawing/2014/main" id="{D7216237-DEFB-6B1F-38D0-15A9F1D6CB15}"/>
              </a:ext>
            </a:extLst>
          </p:cNvPr>
          <p:cNvSpPr/>
          <p:nvPr/>
        </p:nvSpPr>
        <p:spPr>
          <a:xfrm>
            <a:off x="5065840" y="4522744"/>
            <a:ext cx="150000" cy="123555"/>
          </a:xfrm>
          <a:prstGeom prst="ellipse">
            <a:avLst/>
          </a:prstGeom>
          <a:solidFill>
            <a:srgbClr val="002060"/>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e-DE"/>
          </a:p>
        </p:txBody>
      </p:sp>
      <p:sp>
        <p:nvSpPr>
          <p:cNvPr id="39" name="Textfeld 38">
            <a:extLst>
              <a:ext uri="{FF2B5EF4-FFF2-40B4-BE49-F238E27FC236}">
                <a16:creationId xmlns:a16="http://schemas.microsoft.com/office/drawing/2014/main" id="{CD1F932A-C63F-E204-A954-574053E429EE}"/>
              </a:ext>
            </a:extLst>
          </p:cNvPr>
          <p:cNvSpPr txBox="1"/>
          <p:nvPr/>
        </p:nvSpPr>
        <p:spPr>
          <a:xfrm>
            <a:off x="4544361" y="3355313"/>
            <a:ext cx="736040" cy="400110"/>
          </a:xfrm>
          <a:prstGeom prst="rect">
            <a:avLst/>
          </a:prstGeom>
          <a:noFill/>
        </p:spPr>
        <p:txBody>
          <a:bodyPr wrap="square" rtlCol="0">
            <a:spAutoFit/>
          </a:bodyPr>
          <a:lstStyle/>
          <a:p>
            <a:r>
              <a:rPr lang="de-DE" sz="2000"/>
              <a:t>4:4</a:t>
            </a:r>
          </a:p>
        </p:txBody>
      </p:sp>
      <p:sp>
        <p:nvSpPr>
          <p:cNvPr id="40" name="Textfeld 39">
            <a:extLst>
              <a:ext uri="{FF2B5EF4-FFF2-40B4-BE49-F238E27FC236}">
                <a16:creationId xmlns:a16="http://schemas.microsoft.com/office/drawing/2014/main" id="{E9C1F217-909A-0E20-1758-415DFEEB8EFB}"/>
              </a:ext>
            </a:extLst>
          </p:cNvPr>
          <p:cNvSpPr txBox="1"/>
          <p:nvPr/>
        </p:nvSpPr>
        <p:spPr>
          <a:xfrm>
            <a:off x="4259822" y="3643087"/>
            <a:ext cx="1327075" cy="400110"/>
          </a:xfrm>
          <a:prstGeom prst="rect">
            <a:avLst/>
          </a:prstGeom>
          <a:noFill/>
        </p:spPr>
        <p:txBody>
          <a:bodyPr wrap="square" rtlCol="0">
            <a:spAutoFit/>
          </a:bodyPr>
          <a:lstStyle/>
          <a:p>
            <a:r>
              <a:rPr lang="de-DE" sz="2000"/>
              <a:t>Spielfeld B</a:t>
            </a:r>
          </a:p>
        </p:txBody>
      </p:sp>
      <p:sp>
        <p:nvSpPr>
          <p:cNvPr id="70" name="Ellipse 69">
            <a:extLst>
              <a:ext uri="{FF2B5EF4-FFF2-40B4-BE49-F238E27FC236}">
                <a16:creationId xmlns:a16="http://schemas.microsoft.com/office/drawing/2014/main" id="{2E05C3CA-B507-3988-6EDD-95FC030C4467}"/>
              </a:ext>
            </a:extLst>
          </p:cNvPr>
          <p:cNvSpPr/>
          <p:nvPr/>
        </p:nvSpPr>
        <p:spPr>
          <a:xfrm>
            <a:off x="8410755" y="4879041"/>
            <a:ext cx="150001" cy="123555"/>
          </a:xfrm>
          <a:prstGeom prst="ellipse">
            <a:avLst/>
          </a:prstGeom>
          <a:solidFill>
            <a:srgbClr val="002060"/>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e-DE"/>
          </a:p>
        </p:txBody>
      </p:sp>
      <p:sp>
        <p:nvSpPr>
          <p:cNvPr id="55" name="Ellipse 54">
            <a:extLst>
              <a:ext uri="{FF2B5EF4-FFF2-40B4-BE49-F238E27FC236}">
                <a16:creationId xmlns:a16="http://schemas.microsoft.com/office/drawing/2014/main" id="{A877F1E7-14C2-D7B2-0552-2902784A79AE}"/>
              </a:ext>
            </a:extLst>
          </p:cNvPr>
          <p:cNvSpPr/>
          <p:nvPr/>
        </p:nvSpPr>
        <p:spPr>
          <a:xfrm>
            <a:off x="8383951" y="2656171"/>
            <a:ext cx="150001" cy="123555"/>
          </a:xfrm>
          <a:prstGeom prst="ellipse">
            <a:avLst/>
          </a:prstGeom>
          <a:solidFill>
            <a:srgbClr val="FF0000"/>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e-DE"/>
          </a:p>
        </p:txBody>
      </p:sp>
    </p:spTree>
    <p:extLst>
      <p:ext uri="{BB962C8B-B14F-4D97-AF65-F5344CB8AC3E}">
        <p14:creationId xmlns:p14="http://schemas.microsoft.com/office/powerpoint/2010/main" val="60049296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DD66F9A-B7C6-B473-4C5A-C44368204B8E}"/>
              </a:ext>
            </a:extLst>
          </p:cNvPr>
          <p:cNvSpPr>
            <a:spLocks noGrp="1"/>
          </p:cNvSpPr>
          <p:nvPr>
            <p:ph type="title"/>
          </p:nvPr>
        </p:nvSpPr>
        <p:spPr>
          <a:xfrm>
            <a:off x="0" y="-1258"/>
            <a:ext cx="9905999" cy="1102878"/>
          </a:xfrm>
        </p:spPr>
        <p:txBody>
          <a:bodyPr/>
          <a:lstStyle/>
          <a:p>
            <a:r>
              <a:rPr lang="de-DE" dirty="0">
                <a:solidFill>
                  <a:srgbClr val="CD9730"/>
                </a:solidFill>
              </a:rPr>
              <a:t>	</a:t>
            </a:r>
            <a:r>
              <a:rPr lang="de-DE" sz="3400" b="1" dirty="0">
                <a:solidFill>
                  <a:srgbClr val="CD9730"/>
                </a:solidFill>
              </a:rPr>
              <a:t>Altersklasse U11 zulässige Spielformen</a:t>
            </a:r>
          </a:p>
        </p:txBody>
      </p:sp>
      <p:sp>
        <p:nvSpPr>
          <p:cNvPr id="3" name="Inhaltsplatzhalter 2">
            <a:extLst>
              <a:ext uri="{FF2B5EF4-FFF2-40B4-BE49-F238E27FC236}">
                <a16:creationId xmlns:a16="http://schemas.microsoft.com/office/drawing/2014/main" id="{B9392BC5-9C60-B89D-1584-8770ABD4B252}"/>
              </a:ext>
            </a:extLst>
          </p:cNvPr>
          <p:cNvSpPr>
            <a:spLocks noGrp="1"/>
          </p:cNvSpPr>
          <p:nvPr>
            <p:ph sz="half" idx="1"/>
          </p:nvPr>
        </p:nvSpPr>
        <p:spPr>
          <a:xfrm>
            <a:off x="441649" y="958516"/>
            <a:ext cx="3291757" cy="5255671"/>
          </a:xfrm>
        </p:spPr>
        <p:txBody>
          <a:bodyPr vert="horz" lIns="91440" tIns="45720" rIns="91440" bIns="45720" rtlCol="0" anchor="t">
            <a:noAutofit/>
          </a:bodyPr>
          <a:lstStyle/>
          <a:p>
            <a:pPr marL="0" indent="0">
              <a:lnSpc>
                <a:spcPct val="100000"/>
              </a:lnSpc>
              <a:buNone/>
            </a:pPr>
            <a:endParaRPr lang="de-DE" sz="1400" dirty="0">
              <a:latin typeface="R"/>
              <a:ea typeface="Calibri" panose="020F0502020204030204" pitchFamily="34" charset="0"/>
            </a:endParaRPr>
          </a:p>
          <a:p>
            <a:pPr marL="0" indent="0">
              <a:lnSpc>
                <a:spcPct val="100000"/>
              </a:lnSpc>
              <a:spcBef>
                <a:spcPts val="0"/>
              </a:spcBef>
              <a:buNone/>
            </a:pPr>
            <a:r>
              <a:rPr lang="de-DE" sz="2000" b="1" u="sng" dirty="0">
                <a:solidFill>
                  <a:srgbClr val="002C88"/>
                </a:solidFill>
              </a:rPr>
              <a:t>Ablauf Spielform Längsfeld </a:t>
            </a:r>
            <a:endParaRPr lang="de-DE" sz="2000" b="1" u="sng" dirty="0">
              <a:solidFill>
                <a:srgbClr val="002C88"/>
              </a:solidFill>
              <a:ea typeface="Calibri"/>
              <a:cs typeface="Calibri"/>
            </a:endParaRPr>
          </a:p>
          <a:p>
            <a:pPr marL="0" indent="0">
              <a:lnSpc>
                <a:spcPct val="100000"/>
              </a:lnSpc>
              <a:spcBef>
                <a:spcPts val="0"/>
              </a:spcBef>
              <a:buNone/>
            </a:pPr>
            <a:r>
              <a:rPr lang="de-DE" sz="2000" b="1" u="sng" dirty="0">
                <a:solidFill>
                  <a:srgbClr val="002C88"/>
                </a:solidFill>
              </a:rPr>
              <a:t>Spielform C</a:t>
            </a:r>
            <a:endParaRPr lang="de-DE" sz="2000" b="1" u="sng" dirty="0">
              <a:solidFill>
                <a:srgbClr val="002C88"/>
              </a:solidFill>
              <a:ea typeface="Calibri"/>
              <a:cs typeface="Calibri"/>
            </a:endParaRPr>
          </a:p>
          <a:p>
            <a:pPr marL="0" indent="0">
              <a:lnSpc>
                <a:spcPct val="100000"/>
              </a:lnSpc>
              <a:spcBef>
                <a:spcPts val="0"/>
              </a:spcBef>
              <a:buNone/>
            </a:pPr>
            <a:endParaRPr lang="de-DE" sz="1400" dirty="0">
              <a:solidFill>
                <a:srgbClr val="002C88"/>
              </a:solidFill>
            </a:endParaRPr>
          </a:p>
          <a:p>
            <a:pPr marL="0" indent="0">
              <a:lnSpc>
                <a:spcPct val="100000"/>
              </a:lnSpc>
              <a:spcBef>
                <a:spcPts val="0"/>
              </a:spcBef>
              <a:buNone/>
            </a:pPr>
            <a:r>
              <a:rPr lang="de-DE" sz="1400" dirty="0">
                <a:solidFill>
                  <a:srgbClr val="002C88"/>
                </a:solidFill>
              </a:rPr>
              <a:t>4 gegen 4 auf 2 Spielfelder</a:t>
            </a:r>
            <a:endParaRPr lang="de-DE" sz="1400" dirty="0">
              <a:solidFill>
                <a:srgbClr val="002C88"/>
              </a:solidFill>
              <a:ea typeface="Calibri"/>
              <a:cs typeface="Calibri"/>
            </a:endParaRPr>
          </a:p>
          <a:p>
            <a:pPr marL="0" indent="0">
              <a:lnSpc>
                <a:spcPct val="100000"/>
              </a:lnSpc>
              <a:spcBef>
                <a:spcPts val="0"/>
              </a:spcBef>
              <a:buNone/>
            </a:pPr>
            <a:endParaRPr lang="de-DE" sz="1400" dirty="0">
              <a:solidFill>
                <a:srgbClr val="002C88"/>
              </a:solidFill>
              <a:ea typeface="Calibri"/>
              <a:cs typeface="Calibri"/>
            </a:endParaRPr>
          </a:p>
          <a:p>
            <a:pPr marL="0" indent="0">
              <a:lnSpc>
                <a:spcPct val="100000"/>
              </a:lnSpc>
              <a:spcBef>
                <a:spcPts val="0"/>
              </a:spcBef>
              <a:buNone/>
            </a:pPr>
            <a:r>
              <a:rPr lang="de-DE" sz="1400" dirty="0">
                <a:solidFill>
                  <a:srgbClr val="002C88"/>
                </a:solidFill>
              </a:rPr>
              <a:t>Balkenbegrenzung längs mittig</a:t>
            </a:r>
          </a:p>
          <a:p>
            <a:pPr marL="0" indent="0">
              <a:lnSpc>
                <a:spcPct val="100000"/>
              </a:lnSpc>
              <a:spcBef>
                <a:spcPts val="0"/>
              </a:spcBef>
              <a:buNone/>
            </a:pPr>
            <a:endParaRPr lang="de-DE" sz="1400" dirty="0">
              <a:solidFill>
                <a:srgbClr val="002C88"/>
              </a:solidFill>
              <a:ea typeface="Calibri"/>
              <a:cs typeface="Calibri"/>
            </a:endParaRPr>
          </a:p>
          <a:p>
            <a:pPr marL="0" indent="0">
              <a:lnSpc>
                <a:spcPct val="100000"/>
              </a:lnSpc>
              <a:spcBef>
                <a:spcPts val="0"/>
              </a:spcBef>
              <a:buNone/>
            </a:pPr>
            <a:r>
              <a:rPr lang="de-DE" sz="1400" dirty="0">
                <a:solidFill>
                  <a:srgbClr val="002C88"/>
                </a:solidFill>
              </a:rPr>
              <a:t>Tore sind auf der Torlinie mittig zu platzieren</a:t>
            </a:r>
            <a:endParaRPr lang="de-DE" sz="1400" dirty="0">
              <a:solidFill>
                <a:srgbClr val="002C88"/>
              </a:solidFill>
              <a:ea typeface="Calibri"/>
              <a:cs typeface="Calibri"/>
            </a:endParaRPr>
          </a:p>
          <a:p>
            <a:pPr marL="0" indent="0">
              <a:lnSpc>
                <a:spcPct val="100000"/>
              </a:lnSpc>
              <a:spcBef>
                <a:spcPts val="0"/>
              </a:spcBef>
              <a:buNone/>
            </a:pPr>
            <a:endParaRPr lang="de-DE" sz="1400" dirty="0">
              <a:solidFill>
                <a:srgbClr val="002C88"/>
              </a:solidFill>
              <a:ea typeface="Calibri"/>
              <a:cs typeface="Calibri"/>
            </a:endParaRPr>
          </a:p>
          <a:p>
            <a:pPr marL="0" indent="0">
              <a:lnSpc>
                <a:spcPct val="100000"/>
              </a:lnSpc>
              <a:spcBef>
                <a:spcPts val="0"/>
              </a:spcBef>
              <a:buNone/>
            </a:pPr>
            <a:r>
              <a:rPr lang="de-DE" sz="1400" dirty="0">
                <a:solidFill>
                  <a:srgbClr val="002C88"/>
                </a:solidFill>
              </a:rPr>
              <a:t>Fliegender Wechsel nach jeweils einer (1) Minute</a:t>
            </a:r>
            <a:endParaRPr lang="de-DE" sz="1400" dirty="0">
              <a:solidFill>
                <a:srgbClr val="002C88"/>
              </a:solidFill>
              <a:ea typeface="Calibri"/>
              <a:cs typeface="Calibri"/>
            </a:endParaRPr>
          </a:p>
          <a:p>
            <a:pPr marL="0" indent="0">
              <a:lnSpc>
                <a:spcPct val="100000"/>
              </a:lnSpc>
              <a:spcBef>
                <a:spcPts val="0"/>
              </a:spcBef>
              <a:buNone/>
            </a:pPr>
            <a:r>
              <a:rPr lang="de-DE" sz="1400" dirty="0">
                <a:solidFill>
                  <a:srgbClr val="002C88"/>
                </a:solidFill>
              </a:rPr>
              <a:t>Ein Seitenwechsel findet nicht statt</a:t>
            </a:r>
            <a:endParaRPr lang="de-DE" sz="1400" dirty="0">
              <a:solidFill>
                <a:srgbClr val="002C88"/>
              </a:solidFill>
              <a:ea typeface="Calibri"/>
              <a:cs typeface="Calibri"/>
            </a:endParaRPr>
          </a:p>
          <a:p>
            <a:pPr marL="0" indent="0">
              <a:lnSpc>
                <a:spcPct val="100000"/>
              </a:lnSpc>
              <a:spcBef>
                <a:spcPts val="0"/>
              </a:spcBef>
              <a:buNone/>
            </a:pPr>
            <a:endParaRPr lang="de-DE" sz="1400" dirty="0">
              <a:solidFill>
                <a:srgbClr val="002C88"/>
              </a:solidFill>
              <a:ea typeface="Calibri"/>
              <a:cs typeface="Calibri"/>
            </a:endParaRPr>
          </a:p>
          <a:p>
            <a:pPr marL="0" indent="0">
              <a:spcBef>
                <a:spcPts val="0"/>
              </a:spcBef>
              <a:buNone/>
            </a:pPr>
            <a:r>
              <a:rPr lang="de-DE" sz="1400" dirty="0">
                <a:solidFill>
                  <a:srgbClr val="002C88"/>
                </a:solidFill>
              </a:rPr>
              <a:t>Schwarze Scheibe</a:t>
            </a:r>
            <a:endParaRPr lang="de-DE" sz="1400" dirty="0">
              <a:solidFill>
                <a:srgbClr val="002C88"/>
              </a:solidFill>
              <a:ea typeface="Calibri"/>
              <a:cs typeface="Calibri"/>
            </a:endParaRPr>
          </a:p>
          <a:p>
            <a:pPr marL="0" indent="0">
              <a:spcBef>
                <a:spcPts val="0"/>
              </a:spcBef>
              <a:buNone/>
            </a:pPr>
            <a:r>
              <a:rPr lang="de-DE" sz="1400" dirty="0">
                <a:solidFill>
                  <a:srgbClr val="002C88"/>
                </a:solidFill>
              </a:rPr>
              <a:t>Große Tore</a:t>
            </a:r>
            <a:endParaRPr lang="de-DE" sz="1400" dirty="0">
              <a:solidFill>
                <a:srgbClr val="002C88"/>
              </a:solidFill>
              <a:ea typeface="Calibri"/>
              <a:cs typeface="Calibri"/>
            </a:endParaRPr>
          </a:p>
          <a:p>
            <a:pPr marL="0" indent="0">
              <a:spcBef>
                <a:spcPts val="0"/>
              </a:spcBef>
              <a:buNone/>
            </a:pPr>
            <a:endParaRPr lang="de-DE" sz="1400" dirty="0">
              <a:solidFill>
                <a:srgbClr val="002C88"/>
              </a:solidFill>
              <a:ea typeface="Calibri"/>
              <a:cs typeface="Calibri"/>
            </a:endParaRPr>
          </a:p>
          <a:p>
            <a:pPr marL="0" indent="0">
              <a:spcBef>
                <a:spcPts val="0"/>
              </a:spcBef>
              <a:buNone/>
            </a:pPr>
            <a:r>
              <a:rPr lang="de-DE" sz="1400" dirty="0">
                <a:solidFill>
                  <a:srgbClr val="002C88"/>
                </a:solidFill>
              </a:rPr>
              <a:t>Die Abseitsregel findet Anwendung</a:t>
            </a:r>
            <a:endParaRPr lang="de-DE" sz="1400" dirty="0">
              <a:solidFill>
                <a:srgbClr val="002C88"/>
              </a:solidFill>
              <a:ea typeface="Calibri"/>
              <a:cs typeface="Calibri"/>
            </a:endParaRPr>
          </a:p>
          <a:p>
            <a:pPr marL="0" indent="0">
              <a:spcBef>
                <a:spcPts val="0"/>
              </a:spcBef>
              <a:buNone/>
            </a:pPr>
            <a:r>
              <a:rPr lang="de-DE" sz="1400" dirty="0">
                <a:solidFill>
                  <a:srgbClr val="002C88"/>
                </a:solidFill>
                <a:ea typeface="Calibri"/>
                <a:cs typeface="Calibri"/>
              </a:rPr>
              <a:t>Bullys auf den </a:t>
            </a:r>
            <a:r>
              <a:rPr lang="de-DE" sz="1400" dirty="0" err="1">
                <a:solidFill>
                  <a:srgbClr val="002C88"/>
                </a:solidFill>
                <a:ea typeface="Calibri"/>
                <a:cs typeface="Calibri"/>
              </a:rPr>
              <a:t>Bullyanspielpunkten</a:t>
            </a:r>
            <a:r>
              <a:rPr lang="de-DE" sz="1400" dirty="0">
                <a:solidFill>
                  <a:srgbClr val="002C88"/>
                </a:solidFill>
                <a:ea typeface="Calibri"/>
                <a:cs typeface="Calibri"/>
              </a:rPr>
              <a:t> sowie auf der Mittellinie auf Höhe der </a:t>
            </a:r>
            <a:r>
              <a:rPr lang="de-DE" sz="1400" dirty="0" err="1">
                <a:solidFill>
                  <a:srgbClr val="002C88"/>
                </a:solidFill>
                <a:ea typeface="Calibri"/>
                <a:cs typeface="Calibri"/>
              </a:rPr>
              <a:t>Bullypunktlinie</a:t>
            </a:r>
            <a:endParaRPr lang="de-DE" sz="1400" dirty="0">
              <a:solidFill>
                <a:srgbClr val="002C88"/>
              </a:solidFill>
              <a:ea typeface="Calibri"/>
              <a:cs typeface="Calibri"/>
            </a:endParaRPr>
          </a:p>
          <a:p>
            <a:pPr marL="0" indent="0">
              <a:buNone/>
            </a:pPr>
            <a:r>
              <a:rPr lang="de-DE" sz="1400" dirty="0">
                <a:solidFill>
                  <a:srgbClr val="002C88"/>
                </a:solidFill>
              </a:rPr>
              <a:t>Spielform für Ligaspielbetrieb sowie Freundschaftsturniere und Freundschafsspiele</a:t>
            </a:r>
            <a:endParaRPr lang="de-DE" sz="1400" dirty="0">
              <a:solidFill>
                <a:srgbClr val="002C88"/>
              </a:solidFill>
              <a:ea typeface="Calibri"/>
              <a:cs typeface="Calibri"/>
            </a:endParaRPr>
          </a:p>
          <a:p>
            <a:pPr marL="0" indent="0">
              <a:buNone/>
            </a:pPr>
            <a:endParaRPr lang="de-DE" sz="1400" dirty="0">
              <a:latin typeface="R"/>
              <a:ea typeface="Calibri" panose="020F0502020204030204" pitchFamily="34" charset="0"/>
            </a:endParaRPr>
          </a:p>
          <a:p>
            <a:pPr marL="0" indent="0">
              <a:buNone/>
            </a:pPr>
            <a:endParaRPr lang="de-DE" sz="1400" dirty="0">
              <a:latin typeface="Calibri" panose="020F0502020204030204" pitchFamily="34" charset="0"/>
              <a:ea typeface="Calibri" panose="020F0502020204030204" pitchFamily="34" charset="0"/>
            </a:endParaRPr>
          </a:p>
          <a:p>
            <a:pPr marL="0" indent="0">
              <a:buNone/>
            </a:pPr>
            <a:endParaRPr lang="de-DE" sz="1400" dirty="0">
              <a:latin typeface="Calibri" panose="020F0502020204030204" pitchFamily="34" charset="0"/>
              <a:ea typeface="Calibri" panose="020F0502020204030204" pitchFamily="34" charset="0"/>
            </a:endParaRPr>
          </a:p>
          <a:p>
            <a:pPr marL="0" indent="0">
              <a:buNone/>
            </a:pPr>
            <a:endParaRPr lang="de-DE" sz="1400" b="1" dirty="0"/>
          </a:p>
          <a:p>
            <a:pPr marL="0" indent="0">
              <a:spcBef>
                <a:spcPts val="0"/>
              </a:spcBef>
              <a:buNone/>
            </a:pPr>
            <a:endParaRPr lang="de-DE" sz="1200" b="1" u="sng" dirty="0"/>
          </a:p>
        </p:txBody>
      </p:sp>
      <p:pic>
        <p:nvPicPr>
          <p:cNvPr id="9" name="Grafik 8">
            <a:extLst>
              <a:ext uri="{FF2B5EF4-FFF2-40B4-BE49-F238E27FC236}">
                <a16:creationId xmlns:a16="http://schemas.microsoft.com/office/drawing/2014/main" id="{5DA1282B-2005-8834-E426-26E4357DAED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729485" y="2563703"/>
            <a:ext cx="5476568" cy="2618245"/>
          </a:xfrm>
          <a:prstGeom prst="rect">
            <a:avLst/>
          </a:prstGeom>
        </p:spPr>
      </p:pic>
      <p:sp>
        <p:nvSpPr>
          <p:cNvPr id="14" name="Ellipse 13">
            <a:extLst>
              <a:ext uri="{FF2B5EF4-FFF2-40B4-BE49-F238E27FC236}">
                <a16:creationId xmlns:a16="http://schemas.microsoft.com/office/drawing/2014/main" id="{66ED6A6A-362A-98CE-CEFD-538B13B993FC}"/>
              </a:ext>
            </a:extLst>
          </p:cNvPr>
          <p:cNvSpPr/>
          <p:nvPr/>
        </p:nvSpPr>
        <p:spPr>
          <a:xfrm>
            <a:off x="6255004" y="3185140"/>
            <a:ext cx="143845" cy="123555"/>
          </a:xfrm>
          <a:prstGeom prst="ellipse">
            <a:avLst/>
          </a:prstGeom>
          <a:solidFill>
            <a:srgbClr val="FF0000"/>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e-DE"/>
          </a:p>
        </p:txBody>
      </p:sp>
      <p:sp>
        <p:nvSpPr>
          <p:cNvPr id="15" name="Ellipse 14">
            <a:extLst>
              <a:ext uri="{FF2B5EF4-FFF2-40B4-BE49-F238E27FC236}">
                <a16:creationId xmlns:a16="http://schemas.microsoft.com/office/drawing/2014/main" id="{D449599A-718F-EBFA-7280-238D8654062A}"/>
              </a:ext>
            </a:extLst>
          </p:cNvPr>
          <p:cNvSpPr/>
          <p:nvPr/>
        </p:nvSpPr>
        <p:spPr>
          <a:xfrm>
            <a:off x="5707352" y="3191895"/>
            <a:ext cx="143845" cy="123555"/>
          </a:xfrm>
          <a:prstGeom prst="ellipse">
            <a:avLst/>
          </a:prstGeom>
          <a:solidFill>
            <a:srgbClr val="FF0000"/>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e-DE"/>
          </a:p>
        </p:txBody>
      </p:sp>
      <p:sp>
        <p:nvSpPr>
          <p:cNvPr id="16" name="Ellipse 15">
            <a:extLst>
              <a:ext uri="{FF2B5EF4-FFF2-40B4-BE49-F238E27FC236}">
                <a16:creationId xmlns:a16="http://schemas.microsoft.com/office/drawing/2014/main" id="{BA7FA545-D414-DF50-7199-C3FDDAD97735}"/>
              </a:ext>
            </a:extLst>
          </p:cNvPr>
          <p:cNvSpPr/>
          <p:nvPr/>
        </p:nvSpPr>
        <p:spPr>
          <a:xfrm>
            <a:off x="6255604" y="2834722"/>
            <a:ext cx="143845" cy="123555"/>
          </a:xfrm>
          <a:prstGeom prst="ellipse">
            <a:avLst/>
          </a:prstGeom>
          <a:solidFill>
            <a:srgbClr val="FF0000"/>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e-DE"/>
          </a:p>
        </p:txBody>
      </p:sp>
      <p:sp>
        <p:nvSpPr>
          <p:cNvPr id="17" name="Ellipse 16">
            <a:extLst>
              <a:ext uri="{FF2B5EF4-FFF2-40B4-BE49-F238E27FC236}">
                <a16:creationId xmlns:a16="http://schemas.microsoft.com/office/drawing/2014/main" id="{BE18057D-D116-742B-3413-F5254A8222C4}"/>
              </a:ext>
            </a:extLst>
          </p:cNvPr>
          <p:cNvSpPr/>
          <p:nvPr/>
        </p:nvSpPr>
        <p:spPr>
          <a:xfrm>
            <a:off x="6240908" y="3493536"/>
            <a:ext cx="143845" cy="123555"/>
          </a:xfrm>
          <a:prstGeom prst="ellipse">
            <a:avLst/>
          </a:prstGeom>
          <a:solidFill>
            <a:srgbClr val="FF0000"/>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e-DE"/>
          </a:p>
        </p:txBody>
      </p:sp>
      <p:sp>
        <p:nvSpPr>
          <p:cNvPr id="20" name="Ellipse 19">
            <a:extLst>
              <a:ext uri="{FF2B5EF4-FFF2-40B4-BE49-F238E27FC236}">
                <a16:creationId xmlns:a16="http://schemas.microsoft.com/office/drawing/2014/main" id="{7B809359-2844-0514-19FF-1423D2BD2B7A}"/>
              </a:ext>
            </a:extLst>
          </p:cNvPr>
          <p:cNvSpPr/>
          <p:nvPr/>
        </p:nvSpPr>
        <p:spPr>
          <a:xfrm>
            <a:off x="7001799" y="3194636"/>
            <a:ext cx="143845" cy="123555"/>
          </a:xfrm>
          <a:prstGeom prst="ellipse">
            <a:avLst/>
          </a:prstGeom>
          <a:solidFill>
            <a:schemeClr val="accent1"/>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e-DE"/>
          </a:p>
        </p:txBody>
      </p:sp>
      <p:sp>
        <p:nvSpPr>
          <p:cNvPr id="22" name="Ellipse 21">
            <a:extLst>
              <a:ext uri="{FF2B5EF4-FFF2-40B4-BE49-F238E27FC236}">
                <a16:creationId xmlns:a16="http://schemas.microsoft.com/office/drawing/2014/main" id="{BD0BD38A-C60F-030C-DC81-1DAEB33A956B}"/>
              </a:ext>
            </a:extLst>
          </p:cNvPr>
          <p:cNvSpPr/>
          <p:nvPr/>
        </p:nvSpPr>
        <p:spPr>
          <a:xfrm>
            <a:off x="6489226" y="2834722"/>
            <a:ext cx="143845" cy="123555"/>
          </a:xfrm>
          <a:prstGeom prst="ellipse">
            <a:avLst/>
          </a:prstGeom>
          <a:solidFill>
            <a:schemeClr val="accent1"/>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e-DE"/>
          </a:p>
        </p:txBody>
      </p:sp>
      <p:sp>
        <p:nvSpPr>
          <p:cNvPr id="23" name="Ellipse 22">
            <a:extLst>
              <a:ext uri="{FF2B5EF4-FFF2-40B4-BE49-F238E27FC236}">
                <a16:creationId xmlns:a16="http://schemas.microsoft.com/office/drawing/2014/main" id="{6C42032F-EA3D-9C95-C921-47638FB1BBCE}"/>
              </a:ext>
            </a:extLst>
          </p:cNvPr>
          <p:cNvSpPr/>
          <p:nvPr/>
        </p:nvSpPr>
        <p:spPr>
          <a:xfrm>
            <a:off x="6494581" y="3189955"/>
            <a:ext cx="143845" cy="123555"/>
          </a:xfrm>
          <a:prstGeom prst="ellipse">
            <a:avLst/>
          </a:prstGeom>
          <a:solidFill>
            <a:schemeClr val="accent1"/>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e-DE"/>
          </a:p>
        </p:txBody>
      </p:sp>
      <p:sp>
        <p:nvSpPr>
          <p:cNvPr id="24" name="Ellipse 23">
            <a:extLst>
              <a:ext uri="{FF2B5EF4-FFF2-40B4-BE49-F238E27FC236}">
                <a16:creationId xmlns:a16="http://schemas.microsoft.com/office/drawing/2014/main" id="{0A367CD4-FDE0-F1DC-31BE-59A44721E9D0}"/>
              </a:ext>
            </a:extLst>
          </p:cNvPr>
          <p:cNvSpPr/>
          <p:nvPr/>
        </p:nvSpPr>
        <p:spPr>
          <a:xfrm>
            <a:off x="6475912" y="3503166"/>
            <a:ext cx="143845" cy="123555"/>
          </a:xfrm>
          <a:prstGeom prst="ellipse">
            <a:avLst/>
          </a:prstGeom>
          <a:solidFill>
            <a:schemeClr val="accent1"/>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e-DE"/>
          </a:p>
        </p:txBody>
      </p:sp>
      <p:grpSp>
        <p:nvGrpSpPr>
          <p:cNvPr id="33" name="Gruppieren 32">
            <a:extLst>
              <a:ext uri="{FF2B5EF4-FFF2-40B4-BE49-F238E27FC236}">
                <a16:creationId xmlns:a16="http://schemas.microsoft.com/office/drawing/2014/main" id="{F5B434D2-9649-BF89-F827-31A860BC535B}"/>
              </a:ext>
            </a:extLst>
          </p:cNvPr>
          <p:cNvGrpSpPr/>
          <p:nvPr/>
        </p:nvGrpSpPr>
        <p:grpSpPr>
          <a:xfrm>
            <a:off x="5214996" y="2018214"/>
            <a:ext cx="2428418" cy="544574"/>
            <a:chOff x="4836016" y="1636737"/>
            <a:chExt cx="2428418" cy="544574"/>
          </a:xfrm>
        </p:grpSpPr>
        <p:sp>
          <p:nvSpPr>
            <p:cNvPr id="10" name="Ellipse 9">
              <a:extLst>
                <a:ext uri="{FF2B5EF4-FFF2-40B4-BE49-F238E27FC236}">
                  <a16:creationId xmlns:a16="http://schemas.microsoft.com/office/drawing/2014/main" id="{07B87639-9EDE-1BE9-F8B3-111EFB226B15}"/>
                </a:ext>
              </a:extLst>
            </p:cNvPr>
            <p:cNvSpPr/>
            <p:nvPr/>
          </p:nvSpPr>
          <p:spPr>
            <a:xfrm>
              <a:off x="5278165" y="2003106"/>
              <a:ext cx="143846" cy="123555"/>
            </a:xfrm>
            <a:prstGeom prst="ellipse">
              <a:avLst/>
            </a:prstGeom>
            <a:solidFill>
              <a:srgbClr val="FF0000"/>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e-DE"/>
            </a:p>
          </p:txBody>
        </p:sp>
        <p:sp>
          <p:nvSpPr>
            <p:cNvPr id="11" name="Ellipse 10">
              <a:extLst>
                <a:ext uri="{FF2B5EF4-FFF2-40B4-BE49-F238E27FC236}">
                  <a16:creationId xmlns:a16="http://schemas.microsoft.com/office/drawing/2014/main" id="{06CD8496-CD2A-A00E-3F8A-B2F1A911DA8D}"/>
                </a:ext>
              </a:extLst>
            </p:cNvPr>
            <p:cNvSpPr/>
            <p:nvPr/>
          </p:nvSpPr>
          <p:spPr>
            <a:xfrm>
              <a:off x="5460698" y="2013259"/>
              <a:ext cx="143846" cy="123555"/>
            </a:xfrm>
            <a:prstGeom prst="ellipse">
              <a:avLst/>
            </a:prstGeom>
            <a:solidFill>
              <a:srgbClr val="FF0000"/>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e-DE"/>
            </a:p>
          </p:txBody>
        </p:sp>
        <p:sp>
          <p:nvSpPr>
            <p:cNvPr id="12" name="Ellipse 11">
              <a:extLst>
                <a:ext uri="{FF2B5EF4-FFF2-40B4-BE49-F238E27FC236}">
                  <a16:creationId xmlns:a16="http://schemas.microsoft.com/office/drawing/2014/main" id="{C9F0B640-FA87-A380-3FED-E4979FD732EC}"/>
                </a:ext>
              </a:extLst>
            </p:cNvPr>
            <p:cNvSpPr/>
            <p:nvPr/>
          </p:nvSpPr>
          <p:spPr>
            <a:xfrm>
              <a:off x="5651650" y="2017513"/>
              <a:ext cx="143846" cy="123555"/>
            </a:xfrm>
            <a:prstGeom prst="ellipse">
              <a:avLst/>
            </a:prstGeom>
            <a:solidFill>
              <a:srgbClr val="FF0000"/>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e-DE"/>
            </a:p>
          </p:txBody>
        </p:sp>
        <p:sp>
          <p:nvSpPr>
            <p:cNvPr id="13" name="Ellipse 12">
              <a:extLst>
                <a:ext uri="{FF2B5EF4-FFF2-40B4-BE49-F238E27FC236}">
                  <a16:creationId xmlns:a16="http://schemas.microsoft.com/office/drawing/2014/main" id="{8CD21C67-0DAF-4381-E60C-B6C4C91D8BB6}"/>
                </a:ext>
              </a:extLst>
            </p:cNvPr>
            <p:cNvSpPr/>
            <p:nvPr/>
          </p:nvSpPr>
          <p:spPr>
            <a:xfrm>
              <a:off x="5817348" y="2019837"/>
              <a:ext cx="143846" cy="123555"/>
            </a:xfrm>
            <a:prstGeom prst="ellipse">
              <a:avLst/>
            </a:prstGeom>
            <a:solidFill>
              <a:srgbClr val="FF0000"/>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e-DE"/>
            </a:p>
          </p:txBody>
        </p:sp>
        <p:sp>
          <p:nvSpPr>
            <p:cNvPr id="18" name="Ellipse 17">
              <a:extLst>
                <a:ext uri="{FF2B5EF4-FFF2-40B4-BE49-F238E27FC236}">
                  <a16:creationId xmlns:a16="http://schemas.microsoft.com/office/drawing/2014/main" id="{1E5FCEFF-1F03-26F5-7305-8F1D7AA9DB40}"/>
                </a:ext>
              </a:extLst>
            </p:cNvPr>
            <p:cNvSpPr/>
            <p:nvPr/>
          </p:nvSpPr>
          <p:spPr>
            <a:xfrm>
              <a:off x="6680485" y="2020328"/>
              <a:ext cx="143846" cy="123555"/>
            </a:xfrm>
            <a:prstGeom prst="ellipse">
              <a:avLst/>
            </a:prstGeom>
            <a:solidFill>
              <a:schemeClr val="accent1"/>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e-DE"/>
            </a:p>
          </p:txBody>
        </p:sp>
        <p:sp>
          <p:nvSpPr>
            <p:cNvPr id="19" name="Ellipse 18">
              <a:extLst>
                <a:ext uri="{FF2B5EF4-FFF2-40B4-BE49-F238E27FC236}">
                  <a16:creationId xmlns:a16="http://schemas.microsoft.com/office/drawing/2014/main" id="{C25F2C72-D339-9322-C2BE-2082F7308DAD}"/>
                </a:ext>
              </a:extLst>
            </p:cNvPr>
            <p:cNvSpPr/>
            <p:nvPr/>
          </p:nvSpPr>
          <p:spPr>
            <a:xfrm>
              <a:off x="6483208" y="2026094"/>
              <a:ext cx="143846" cy="123555"/>
            </a:xfrm>
            <a:prstGeom prst="ellipse">
              <a:avLst/>
            </a:prstGeom>
            <a:solidFill>
              <a:schemeClr val="accent1"/>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e-DE"/>
            </a:p>
          </p:txBody>
        </p:sp>
        <p:sp>
          <p:nvSpPr>
            <p:cNvPr id="21" name="Ellipse 20">
              <a:extLst>
                <a:ext uri="{FF2B5EF4-FFF2-40B4-BE49-F238E27FC236}">
                  <a16:creationId xmlns:a16="http://schemas.microsoft.com/office/drawing/2014/main" id="{1FAD6499-7FF7-1E25-7771-F6B30A771AC6}"/>
                </a:ext>
              </a:extLst>
            </p:cNvPr>
            <p:cNvSpPr/>
            <p:nvPr/>
          </p:nvSpPr>
          <p:spPr>
            <a:xfrm>
              <a:off x="6123450" y="2028735"/>
              <a:ext cx="143846" cy="123555"/>
            </a:xfrm>
            <a:prstGeom prst="ellipse">
              <a:avLst/>
            </a:prstGeom>
            <a:solidFill>
              <a:schemeClr val="accent1"/>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e-DE"/>
            </a:p>
          </p:txBody>
        </p:sp>
        <p:sp>
          <p:nvSpPr>
            <p:cNvPr id="25" name="Ellipse 24">
              <a:extLst>
                <a:ext uri="{FF2B5EF4-FFF2-40B4-BE49-F238E27FC236}">
                  <a16:creationId xmlns:a16="http://schemas.microsoft.com/office/drawing/2014/main" id="{28B0A4F6-3596-89BA-8C61-4ABA1A9C7A50}"/>
                </a:ext>
              </a:extLst>
            </p:cNvPr>
            <p:cNvSpPr/>
            <p:nvPr/>
          </p:nvSpPr>
          <p:spPr>
            <a:xfrm>
              <a:off x="6301686" y="2021840"/>
              <a:ext cx="143846" cy="123555"/>
            </a:xfrm>
            <a:prstGeom prst="ellipse">
              <a:avLst/>
            </a:prstGeom>
            <a:solidFill>
              <a:schemeClr val="accent1"/>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e-DE"/>
            </a:p>
          </p:txBody>
        </p:sp>
        <p:sp>
          <p:nvSpPr>
            <p:cNvPr id="28" name="Rechteck 27">
              <a:extLst>
                <a:ext uri="{FF2B5EF4-FFF2-40B4-BE49-F238E27FC236}">
                  <a16:creationId xmlns:a16="http://schemas.microsoft.com/office/drawing/2014/main" id="{A1E21D0F-4165-BCD9-DBC3-320EB98BF81B}"/>
                </a:ext>
              </a:extLst>
            </p:cNvPr>
            <p:cNvSpPr/>
            <p:nvPr/>
          </p:nvSpPr>
          <p:spPr>
            <a:xfrm>
              <a:off x="6052245" y="1978102"/>
              <a:ext cx="1212189" cy="200391"/>
            </a:xfrm>
            <a:prstGeom prst="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9" name="Rechteck 28">
              <a:extLst>
                <a:ext uri="{FF2B5EF4-FFF2-40B4-BE49-F238E27FC236}">
                  <a16:creationId xmlns:a16="http://schemas.microsoft.com/office/drawing/2014/main" id="{094F5DF8-5742-203D-EDCB-CE7ADCFF7BD4}"/>
                </a:ext>
              </a:extLst>
            </p:cNvPr>
            <p:cNvSpPr/>
            <p:nvPr/>
          </p:nvSpPr>
          <p:spPr>
            <a:xfrm>
              <a:off x="4836016" y="1980920"/>
              <a:ext cx="1212189" cy="200391"/>
            </a:xfrm>
            <a:prstGeom prst="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0" name="Textfeld 29">
              <a:extLst>
                <a:ext uri="{FF2B5EF4-FFF2-40B4-BE49-F238E27FC236}">
                  <a16:creationId xmlns:a16="http://schemas.microsoft.com/office/drawing/2014/main" id="{12D6A181-4445-BE7E-5163-C3E26B2C5C6F}"/>
                </a:ext>
              </a:extLst>
            </p:cNvPr>
            <p:cNvSpPr txBox="1"/>
            <p:nvPr/>
          </p:nvSpPr>
          <p:spPr>
            <a:xfrm>
              <a:off x="5593690" y="1636737"/>
              <a:ext cx="1363713" cy="307777"/>
            </a:xfrm>
            <a:prstGeom prst="rect">
              <a:avLst/>
            </a:prstGeom>
            <a:noFill/>
          </p:spPr>
          <p:txBody>
            <a:bodyPr wrap="square" rtlCol="0">
              <a:spAutoFit/>
            </a:bodyPr>
            <a:lstStyle/>
            <a:p>
              <a:r>
                <a:rPr lang="de-DE" sz="1400"/>
                <a:t>Spielerbank</a:t>
              </a:r>
            </a:p>
          </p:txBody>
        </p:sp>
      </p:grpSp>
      <p:grpSp>
        <p:nvGrpSpPr>
          <p:cNvPr id="31" name="Gruppieren 30">
            <a:extLst>
              <a:ext uri="{FF2B5EF4-FFF2-40B4-BE49-F238E27FC236}">
                <a16:creationId xmlns:a16="http://schemas.microsoft.com/office/drawing/2014/main" id="{956E1AB0-13BA-C7DE-F852-9AF312D5D147}"/>
              </a:ext>
            </a:extLst>
          </p:cNvPr>
          <p:cNvGrpSpPr/>
          <p:nvPr/>
        </p:nvGrpSpPr>
        <p:grpSpPr>
          <a:xfrm>
            <a:off x="5430774" y="5120738"/>
            <a:ext cx="876701" cy="497287"/>
            <a:chOff x="5049773" y="5512818"/>
            <a:chExt cx="876701" cy="497287"/>
          </a:xfrm>
        </p:grpSpPr>
        <p:sp>
          <p:nvSpPr>
            <p:cNvPr id="27" name="Rechteck 26">
              <a:extLst>
                <a:ext uri="{FF2B5EF4-FFF2-40B4-BE49-F238E27FC236}">
                  <a16:creationId xmlns:a16="http://schemas.microsoft.com/office/drawing/2014/main" id="{243134B6-5DB6-CB53-234F-33E5D0EBC67B}"/>
                </a:ext>
              </a:extLst>
            </p:cNvPr>
            <p:cNvSpPr/>
            <p:nvPr/>
          </p:nvSpPr>
          <p:spPr>
            <a:xfrm>
              <a:off x="5106738" y="5512818"/>
              <a:ext cx="759638" cy="220431"/>
            </a:xfrm>
            <a:prstGeom prst="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 name="Textfeld 6">
              <a:extLst>
                <a:ext uri="{FF2B5EF4-FFF2-40B4-BE49-F238E27FC236}">
                  <a16:creationId xmlns:a16="http://schemas.microsoft.com/office/drawing/2014/main" id="{D8F2B148-9BC0-B6E3-F269-981E7D51618A}"/>
                </a:ext>
              </a:extLst>
            </p:cNvPr>
            <p:cNvSpPr txBox="1"/>
            <p:nvPr/>
          </p:nvSpPr>
          <p:spPr>
            <a:xfrm>
              <a:off x="5049773" y="5702328"/>
              <a:ext cx="876701" cy="307777"/>
            </a:xfrm>
            <a:prstGeom prst="rect">
              <a:avLst/>
            </a:prstGeom>
            <a:noFill/>
          </p:spPr>
          <p:txBody>
            <a:bodyPr wrap="square" rtlCol="0">
              <a:spAutoFit/>
            </a:bodyPr>
            <a:lstStyle/>
            <a:p>
              <a:r>
                <a:rPr lang="de-DE" sz="1400"/>
                <a:t>Strafbank</a:t>
              </a:r>
            </a:p>
          </p:txBody>
        </p:sp>
      </p:grpSp>
      <p:grpSp>
        <p:nvGrpSpPr>
          <p:cNvPr id="32" name="Gruppieren 31">
            <a:extLst>
              <a:ext uri="{FF2B5EF4-FFF2-40B4-BE49-F238E27FC236}">
                <a16:creationId xmlns:a16="http://schemas.microsoft.com/office/drawing/2014/main" id="{469EAC16-164F-00E9-75F3-8212B08C59EA}"/>
              </a:ext>
            </a:extLst>
          </p:cNvPr>
          <p:cNvGrpSpPr/>
          <p:nvPr/>
        </p:nvGrpSpPr>
        <p:grpSpPr>
          <a:xfrm>
            <a:off x="6429205" y="5120737"/>
            <a:ext cx="948624" cy="508392"/>
            <a:chOff x="6108225" y="5507809"/>
            <a:chExt cx="948624" cy="508392"/>
          </a:xfrm>
        </p:grpSpPr>
        <p:sp>
          <p:nvSpPr>
            <p:cNvPr id="26" name="Rechteck 25">
              <a:extLst>
                <a:ext uri="{FF2B5EF4-FFF2-40B4-BE49-F238E27FC236}">
                  <a16:creationId xmlns:a16="http://schemas.microsoft.com/office/drawing/2014/main" id="{0901609D-C3B1-0480-8B19-2F2921833FA4}"/>
                </a:ext>
              </a:extLst>
            </p:cNvPr>
            <p:cNvSpPr/>
            <p:nvPr/>
          </p:nvSpPr>
          <p:spPr>
            <a:xfrm>
              <a:off x="6209830" y="5507809"/>
              <a:ext cx="759638" cy="220431"/>
            </a:xfrm>
            <a:prstGeom prst="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extfeld 7">
              <a:extLst>
                <a:ext uri="{FF2B5EF4-FFF2-40B4-BE49-F238E27FC236}">
                  <a16:creationId xmlns:a16="http://schemas.microsoft.com/office/drawing/2014/main" id="{0B10CEE9-8E6C-456C-23FB-C688B0D1871B}"/>
                </a:ext>
              </a:extLst>
            </p:cNvPr>
            <p:cNvSpPr txBox="1"/>
            <p:nvPr/>
          </p:nvSpPr>
          <p:spPr>
            <a:xfrm>
              <a:off x="6108225" y="5708424"/>
              <a:ext cx="948624" cy="307777"/>
            </a:xfrm>
            <a:prstGeom prst="rect">
              <a:avLst/>
            </a:prstGeom>
            <a:noFill/>
          </p:spPr>
          <p:txBody>
            <a:bodyPr wrap="square" rtlCol="0">
              <a:spAutoFit/>
            </a:bodyPr>
            <a:lstStyle/>
            <a:p>
              <a:r>
                <a:rPr lang="de-DE" sz="1400"/>
                <a:t>Strafbank</a:t>
              </a:r>
            </a:p>
          </p:txBody>
        </p:sp>
      </p:grpSp>
      <p:sp>
        <p:nvSpPr>
          <p:cNvPr id="4" name="Rectangle 59">
            <a:extLst>
              <a:ext uri="{FF2B5EF4-FFF2-40B4-BE49-F238E27FC236}">
                <a16:creationId xmlns:a16="http://schemas.microsoft.com/office/drawing/2014/main" id="{D64E6ED9-5F6C-A852-C7D6-83A21B459B8A}"/>
              </a:ext>
            </a:extLst>
          </p:cNvPr>
          <p:cNvSpPr>
            <a:spLocks noChangeArrowheads="1"/>
          </p:cNvSpPr>
          <p:nvPr/>
        </p:nvSpPr>
        <p:spPr bwMode="auto">
          <a:xfrm rot="10800000" flipV="1">
            <a:off x="3853044" y="3806081"/>
            <a:ext cx="5141664" cy="77540"/>
          </a:xfrm>
          <a:prstGeom prst="rect">
            <a:avLst/>
          </a:prstGeom>
          <a:solidFill>
            <a:srgbClr val="996633"/>
          </a:solidFill>
          <a:ln w="25400">
            <a:solidFill>
              <a:srgbClr val="996633"/>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sz="2400"/>
          </a:p>
        </p:txBody>
      </p:sp>
      <p:pic>
        <p:nvPicPr>
          <p:cNvPr id="6" name="Grafik 5">
            <a:extLst>
              <a:ext uri="{FF2B5EF4-FFF2-40B4-BE49-F238E27FC236}">
                <a16:creationId xmlns:a16="http://schemas.microsoft.com/office/drawing/2014/main" id="{E5E985E8-F7E9-7A42-9945-8AD7BD28EB1B}"/>
              </a:ext>
            </a:extLst>
          </p:cNvPr>
          <p:cNvPicPr>
            <a:picLocks noChangeAspect="1"/>
          </p:cNvPicPr>
          <p:nvPr/>
        </p:nvPicPr>
        <p:blipFill rotWithShape="1">
          <a:blip r:embed="rId4"/>
          <a:srcRect l="8530" t="3716" r="4883" b="10807"/>
          <a:stretch/>
        </p:blipFill>
        <p:spPr>
          <a:xfrm rot="16200000">
            <a:off x="3782346" y="3170236"/>
            <a:ext cx="412033" cy="224975"/>
          </a:xfrm>
          <a:prstGeom prst="rect">
            <a:avLst/>
          </a:prstGeom>
        </p:spPr>
      </p:pic>
      <p:pic>
        <p:nvPicPr>
          <p:cNvPr id="36" name="Grafik 35">
            <a:extLst>
              <a:ext uri="{FF2B5EF4-FFF2-40B4-BE49-F238E27FC236}">
                <a16:creationId xmlns:a16="http://schemas.microsoft.com/office/drawing/2014/main" id="{64239D53-BFBB-2784-1F2F-0B21CC81A714}"/>
              </a:ext>
            </a:extLst>
          </p:cNvPr>
          <p:cNvPicPr>
            <a:picLocks noChangeAspect="1"/>
          </p:cNvPicPr>
          <p:nvPr/>
        </p:nvPicPr>
        <p:blipFill rotWithShape="1">
          <a:blip r:embed="rId4"/>
          <a:srcRect l="8530" t="3716" r="4883" b="10807"/>
          <a:stretch/>
        </p:blipFill>
        <p:spPr>
          <a:xfrm rot="5400000">
            <a:off x="8666528" y="3147201"/>
            <a:ext cx="412033" cy="224975"/>
          </a:xfrm>
          <a:prstGeom prst="rect">
            <a:avLst/>
          </a:prstGeom>
        </p:spPr>
      </p:pic>
      <p:sp>
        <p:nvSpPr>
          <p:cNvPr id="5" name="Ellipse 4">
            <a:extLst>
              <a:ext uri="{FF2B5EF4-FFF2-40B4-BE49-F238E27FC236}">
                <a16:creationId xmlns:a16="http://schemas.microsoft.com/office/drawing/2014/main" id="{3A4237E0-3CDA-AD8D-6316-AFF5E3354B3D}"/>
              </a:ext>
            </a:extLst>
          </p:cNvPr>
          <p:cNvSpPr/>
          <p:nvPr/>
        </p:nvSpPr>
        <p:spPr>
          <a:xfrm>
            <a:off x="6246861" y="4328726"/>
            <a:ext cx="143845" cy="123555"/>
          </a:xfrm>
          <a:prstGeom prst="ellipse">
            <a:avLst/>
          </a:prstGeom>
          <a:solidFill>
            <a:srgbClr val="FF0000"/>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e-DE"/>
          </a:p>
        </p:txBody>
      </p:sp>
      <p:sp>
        <p:nvSpPr>
          <p:cNvPr id="37" name="Ellipse 36">
            <a:extLst>
              <a:ext uri="{FF2B5EF4-FFF2-40B4-BE49-F238E27FC236}">
                <a16:creationId xmlns:a16="http://schemas.microsoft.com/office/drawing/2014/main" id="{E731AC8C-835B-21CB-31E5-D9648DB2CD7D}"/>
              </a:ext>
            </a:extLst>
          </p:cNvPr>
          <p:cNvSpPr/>
          <p:nvPr/>
        </p:nvSpPr>
        <p:spPr>
          <a:xfrm>
            <a:off x="5709185" y="4345465"/>
            <a:ext cx="143845" cy="123555"/>
          </a:xfrm>
          <a:prstGeom prst="ellipse">
            <a:avLst/>
          </a:prstGeom>
          <a:solidFill>
            <a:srgbClr val="FF0000"/>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e-DE"/>
          </a:p>
        </p:txBody>
      </p:sp>
      <p:sp>
        <p:nvSpPr>
          <p:cNvPr id="38" name="Ellipse 37">
            <a:extLst>
              <a:ext uri="{FF2B5EF4-FFF2-40B4-BE49-F238E27FC236}">
                <a16:creationId xmlns:a16="http://schemas.microsoft.com/office/drawing/2014/main" id="{6F95B0ED-D79A-C55B-BF03-4D5EE421D1CB}"/>
              </a:ext>
            </a:extLst>
          </p:cNvPr>
          <p:cNvSpPr/>
          <p:nvPr/>
        </p:nvSpPr>
        <p:spPr>
          <a:xfrm>
            <a:off x="6247461" y="4048108"/>
            <a:ext cx="143845" cy="123555"/>
          </a:xfrm>
          <a:prstGeom prst="ellipse">
            <a:avLst/>
          </a:prstGeom>
          <a:solidFill>
            <a:srgbClr val="FF0000"/>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e-DE"/>
          </a:p>
        </p:txBody>
      </p:sp>
      <p:sp>
        <p:nvSpPr>
          <p:cNvPr id="39" name="Ellipse 38">
            <a:extLst>
              <a:ext uri="{FF2B5EF4-FFF2-40B4-BE49-F238E27FC236}">
                <a16:creationId xmlns:a16="http://schemas.microsoft.com/office/drawing/2014/main" id="{812F5409-6456-20C6-33B4-0A342644FD08}"/>
              </a:ext>
            </a:extLst>
          </p:cNvPr>
          <p:cNvSpPr/>
          <p:nvPr/>
        </p:nvSpPr>
        <p:spPr>
          <a:xfrm>
            <a:off x="6232765" y="4630141"/>
            <a:ext cx="143845" cy="123555"/>
          </a:xfrm>
          <a:prstGeom prst="ellipse">
            <a:avLst/>
          </a:prstGeom>
          <a:solidFill>
            <a:srgbClr val="FF0000"/>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e-DE"/>
          </a:p>
        </p:txBody>
      </p:sp>
      <p:sp>
        <p:nvSpPr>
          <p:cNvPr id="40" name="Ellipse 39">
            <a:extLst>
              <a:ext uri="{FF2B5EF4-FFF2-40B4-BE49-F238E27FC236}">
                <a16:creationId xmlns:a16="http://schemas.microsoft.com/office/drawing/2014/main" id="{739E3194-EA1C-39EF-749E-7AD3065F72A9}"/>
              </a:ext>
            </a:extLst>
          </p:cNvPr>
          <p:cNvSpPr/>
          <p:nvPr/>
        </p:nvSpPr>
        <p:spPr>
          <a:xfrm>
            <a:off x="6993656" y="4359165"/>
            <a:ext cx="143845" cy="123555"/>
          </a:xfrm>
          <a:prstGeom prst="ellipse">
            <a:avLst/>
          </a:prstGeom>
          <a:solidFill>
            <a:schemeClr val="accent1"/>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e-DE"/>
          </a:p>
        </p:txBody>
      </p:sp>
      <p:sp>
        <p:nvSpPr>
          <p:cNvPr id="41" name="Ellipse 40">
            <a:extLst>
              <a:ext uri="{FF2B5EF4-FFF2-40B4-BE49-F238E27FC236}">
                <a16:creationId xmlns:a16="http://schemas.microsoft.com/office/drawing/2014/main" id="{FCFD5632-5551-78B3-0AEC-391E0F25EFC5}"/>
              </a:ext>
            </a:extLst>
          </p:cNvPr>
          <p:cNvSpPr/>
          <p:nvPr/>
        </p:nvSpPr>
        <p:spPr>
          <a:xfrm>
            <a:off x="6481083" y="4048108"/>
            <a:ext cx="143845" cy="123555"/>
          </a:xfrm>
          <a:prstGeom prst="ellipse">
            <a:avLst/>
          </a:prstGeom>
          <a:solidFill>
            <a:schemeClr val="accent1"/>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e-DE"/>
          </a:p>
        </p:txBody>
      </p:sp>
      <p:sp>
        <p:nvSpPr>
          <p:cNvPr id="42" name="Ellipse 41">
            <a:extLst>
              <a:ext uri="{FF2B5EF4-FFF2-40B4-BE49-F238E27FC236}">
                <a16:creationId xmlns:a16="http://schemas.microsoft.com/office/drawing/2014/main" id="{9AB61AEC-356A-80DA-F50B-71F3EC9CAB75}"/>
              </a:ext>
            </a:extLst>
          </p:cNvPr>
          <p:cNvSpPr/>
          <p:nvPr/>
        </p:nvSpPr>
        <p:spPr>
          <a:xfrm>
            <a:off x="6486438" y="4333541"/>
            <a:ext cx="143845" cy="123555"/>
          </a:xfrm>
          <a:prstGeom prst="ellipse">
            <a:avLst/>
          </a:prstGeom>
          <a:solidFill>
            <a:schemeClr val="accent1"/>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e-DE"/>
          </a:p>
        </p:txBody>
      </p:sp>
      <p:sp>
        <p:nvSpPr>
          <p:cNvPr id="43" name="Ellipse 42">
            <a:extLst>
              <a:ext uri="{FF2B5EF4-FFF2-40B4-BE49-F238E27FC236}">
                <a16:creationId xmlns:a16="http://schemas.microsoft.com/office/drawing/2014/main" id="{6A7EF138-B0DB-E88D-8674-8147D74608E2}"/>
              </a:ext>
            </a:extLst>
          </p:cNvPr>
          <p:cNvSpPr/>
          <p:nvPr/>
        </p:nvSpPr>
        <p:spPr>
          <a:xfrm>
            <a:off x="6467769" y="4639771"/>
            <a:ext cx="143845" cy="123555"/>
          </a:xfrm>
          <a:prstGeom prst="ellipse">
            <a:avLst/>
          </a:prstGeom>
          <a:solidFill>
            <a:schemeClr val="accent1"/>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e-DE"/>
          </a:p>
        </p:txBody>
      </p:sp>
      <p:sp>
        <p:nvSpPr>
          <p:cNvPr id="46" name="Ellipse 45">
            <a:extLst>
              <a:ext uri="{FF2B5EF4-FFF2-40B4-BE49-F238E27FC236}">
                <a16:creationId xmlns:a16="http://schemas.microsoft.com/office/drawing/2014/main" id="{D245D99D-9594-FB95-C2B5-84C5A2FFB1C8}"/>
              </a:ext>
            </a:extLst>
          </p:cNvPr>
          <p:cNvSpPr/>
          <p:nvPr/>
        </p:nvSpPr>
        <p:spPr>
          <a:xfrm>
            <a:off x="6045038" y="5143993"/>
            <a:ext cx="143845" cy="123555"/>
          </a:xfrm>
          <a:prstGeom prst="ellipse">
            <a:avLst/>
          </a:prstGeom>
          <a:solidFill>
            <a:srgbClr val="FF0000"/>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e-DE"/>
          </a:p>
        </p:txBody>
      </p:sp>
      <p:sp>
        <p:nvSpPr>
          <p:cNvPr id="47" name="Ellipse 46">
            <a:extLst>
              <a:ext uri="{FF2B5EF4-FFF2-40B4-BE49-F238E27FC236}">
                <a16:creationId xmlns:a16="http://schemas.microsoft.com/office/drawing/2014/main" id="{38E35A55-EC1F-26B4-6315-D0763A4C03F5}"/>
              </a:ext>
            </a:extLst>
          </p:cNvPr>
          <p:cNvSpPr/>
          <p:nvPr/>
        </p:nvSpPr>
        <p:spPr>
          <a:xfrm>
            <a:off x="5862325" y="5143993"/>
            <a:ext cx="143845" cy="123555"/>
          </a:xfrm>
          <a:prstGeom prst="ellipse">
            <a:avLst/>
          </a:prstGeom>
          <a:solidFill>
            <a:srgbClr val="FF0000"/>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e-DE"/>
          </a:p>
        </p:txBody>
      </p:sp>
      <p:sp>
        <p:nvSpPr>
          <p:cNvPr id="48" name="Ellipse 47">
            <a:extLst>
              <a:ext uri="{FF2B5EF4-FFF2-40B4-BE49-F238E27FC236}">
                <a16:creationId xmlns:a16="http://schemas.microsoft.com/office/drawing/2014/main" id="{7B9C02BC-3476-A3AF-71CE-B1976898D054}"/>
              </a:ext>
            </a:extLst>
          </p:cNvPr>
          <p:cNvSpPr/>
          <p:nvPr/>
        </p:nvSpPr>
        <p:spPr>
          <a:xfrm>
            <a:off x="5707352" y="5143993"/>
            <a:ext cx="143845" cy="123555"/>
          </a:xfrm>
          <a:prstGeom prst="ellipse">
            <a:avLst/>
          </a:prstGeom>
          <a:solidFill>
            <a:srgbClr val="FF0000"/>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e-DE"/>
          </a:p>
        </p:txBody>
      </p:sp>
      <p:sp>
        <p:nvSpPr>
          <p:cNvPr id="49" name="Ellipse 48">
            <a:extLst>
              <a:ext uri="{FF2B5EF4-FFF2-40B4-BE49-F238E27FC236}">
                <a16:creationId xmlns:a16="http://schemas.microsoft.com/office/drawing/2014/main" id="{BA31F2D5-B6C2-F746-60AF-FE240CA6D14F}"/>
              </a:ext>
            </a:extLst>
          </p:cNvPr>
          <p:cNvSpPr/>
          <p:nvPr/>
        </p:nvSpPr>
        <p:spPr>
          <a:xfrm>
            <a:off x="5561459" y="5156757"/>
            <a:ext cx="143845" cy="123555"/>
          </a:xfrm>
          <a:prstGeom prst="ellipse">
            <a:avLst/>
          </a:prstGeom>
          <a:solidFill>
            <a:srgbClr val="FF0000"/>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e-DE"/>
          </a:p>
        </p:txBody>
      </p:sp>
      <p:sp>
        <p:nvSpPr>
          <p:cNvPr id="50" name="Ellipse 49">
            <a:extLst>
              <a:ext uri="{FF2B5EF4-FFF2-40B4-BE49-F238E27FC236}">
                <a16:creationId xmlns:a16="http://schemas.microsoft.com/office/drawing/2014/main" id="{B7C76C84-79A6-A779-A71F-F0D601778E5B}"/>
              </a:ext>
            </a:extLst>
          </p:cNvPr>
          <p:cNvSpPr/>
          <p:nvPr/>
        </p:nvSpPr>
        <p:spPr>
          <a:xfrm>
            <a:off x="6562833" y="5152265"/>
            <a:ext cx="143845" cy="123555"/>
          </a:xfrm>
          <a:prstGeom prst="ellipse">
            <a:avLst/>
          </a:prstGeom>
          <a:solidFill>
            <a:schemeClr val="accent1"/>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e-DE"/>
          </a:p>
        </p:txBody>
      </p:sp>
      <p:sp>
        <p:nvSpPr>
          <p:cNvPr id="51" name="Ellipse 50">
            <a:extLst>
              <a:ext uri="{FF2B5EF4-FFF2-40B4-BE49-F238E27FC236}">
                <a16:creationId xmlns:a16="http://schemas.microsoft.com/office/drawing/2014/main" id="{0CA46BA3-A4DB-CE34-F4E4-F23EA474F970}"/>
              </a:ext>
            </a:extLst>
          </p:cNvPr>
          <p:cNvSpPr/>
          <p:nvPr/>
        </p:nvSpPr>
        <p:spPr>
          <a:xfrm>
            <a:off x="6745572" y="5152265"/>
            <a:ext cx="143845" cy="123555"/>
          </a:xfrm>
          <a:prstGeom prst="ellipse">
            <a:avLst/>
          </a:prstGeom>
          <a:solidFill>
            <a:schemeClr val="accent1"/>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e-DE"/>
          </a:p>
        </p:txBody>
      </p:sp>
      <p:sp>
        <p:nvSpPr>
          <p:cNvPr id="52" name="Ellipse 51">
            <a:extLst>
              <a:ext uri="{FF2B5EF4-FFF2-40B4-BE49-F238E27FC236}">
                <a16:creationId xmlns:a16="http://schemas.microsoft.com/office/drawing/2014/main" id="{03D35CF5-2C42-63BE-F965-2D291A4B711E}"/>
              </a:ext>
            </a:extLst>
          </p:cNvPr>
          <p:cNvSpPr/>
          <p:nvPr/>
        </p:nvSpPr>
        <p:spPr>
          <a:xfrm>
            <a:off x="6924505" y="5181124"/>
            <a:ext cx="143845" cy="123555"/>
          </a:xfrm>
          <a:prstGeom prst="ellipse">
            <a:avLst/>
          </a:prstGeom>
          <a:solidFill>
            <a:schemeClr val="accent1"/>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e-DE"/>
          </a:p>
        </p:txBody>
      </p:sp>
      <p:sp>
        <p:nvSpPr>
          <p:cNvPr id="53" name="Ellipse 52">
            <a:extLst>
              <a:ext uri="{FF2B5EF4-FFF2-40B4-BE49-F238E27FC236}">
                <a16:creationId xmlns:a16="http://schemas.microsoft.com/office/drawing/2014/main" id="{E0FD9B56-322E-38E2-D914-5BAF88E3D29D}"/>
              </a:ext>
            </a:extLst>
          </p:cNvPr>
          <p:cNvSpPr/>
          <p:nvPr/>
        </p:nvSpPr>
        <p:spPr>
          <a:xfrm>
            <a:off x="7098032" y="5200917"/>
            <a:ext cx="143845" cy="123555"/>
          </a:xfrm>
          <a:prstGeom prst="ellipse">
            <a:avLst/>
          </a:prstGeom>
          <a:solidFill>
            <a:schemeClr val="accent1"/>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e-DE"/>
          </a:p>
        </p:txBody>
      </p:sp>
      <p:pic>
        <p:nvPicPr>
          <p:cNvPr id="54" name="Grafik 53">
            <a:extLst>
              <a:ext uri="{FF2B5EF4-FFF2-40B4-BE49-F238E27FC236}">
                <a16:creationId xmlns:a16="http://schemas.microsoft.com/office/drawing/2014/main" id="{E365926E-1ED4-224A-FDE9-65B8A6213290}"/>
              </a:ext>
            </a:extLst>
          </p:cNvPr>
          <p:cNvPicPr>
            <a:picLocks noChangeAspect="1"/>
          </p:cNvPicPr>
          <p:nvPr/>
        </p:nvPicPr>
        <p:blipFill rotWithShape="1">
          <a:blip r:embed="rId4"/>
          <a:srcRect l="8530" t="3716" r="4883" b="10807"/>
          <a:stretch/>
        </p:blipFill>
        <p:spPr>
          <a:xfrm rot="5400000">
            <a:off x="8666528" y="4275449"/>
            <a:ext cx="412033" cy="224975"/>
          </a:xfrm>
          <a:prstGeom prst="rect">
            <a:avLst/>
          </a:prstGeom>
        </p:spPr>
      </p:pic>
      <p:pic>
        <p:nvPicPr>
          <p:cNvPr id="55" name="Grafik 54">
            <a:extLst>
              <a:ext uri="{FF2B5EF4-FFF2-40B4-BE49-F238E27FC236}">
                <a16:creationId xmlns:a16="http://schemas.microsoft.com/office/drawing/2014/main" id="{852A6237-AFA6-B86C-5D28-1EF0067033D0}"/>
              </a:ext>
            </a:extLst>
          </p:cNvPr>
          <p:cNvPicPr>
            <a:picLocks noChangeAspect="1"/>
          </p:cNvPicPr>
          <p:nvPr/>
        </p:nvPicPr>
        <p:blipFill rotWithShape="1">
          <a:blip r:embed="rId4"/>
          <a:srcRect l="8530" t="3716" r="4883" b="10807"/>
          <a:stretch/>
        </p:blipFill>
        <p:spPr>
          <a:xfrm rot="16200000">
            <a:off x="3795425" y="4294490"/>
            <a:ext cx="412033" cy="224975"/>
          </a:xfrm>
          <a:prstGeom prst="rect">
            <a:avLst/>
          </a:prstGeom>
        </p:spPr>
      </p:pic>
      <p:sp>
        <p:nvSpPr>
          <p:cNvPr id="34" name="Textfeld 33">
            <a:extLst>
              <a:ext uri="{FF2B5EF4-FFF2-40B4-BE49-F238E27FC236}">
                <a16:creationId xmlns:a16="http://schemas.microsoft.com/office/drawing/2014/main" id="{73D5C4F8-B229-A810-ADE4-511E357BB937}"/>
              </a:ext>
            </a:extLst>
          </p:cNvPr>
          <p:cNvSpPr txBox="1"/>
          <p:nvPr/>
        </p:nvSpPr>
        <p:spPr>
          <a:xfrm>
            <a:off x="4638711" y="2668048"/>
            <a:ext cx="736040" cy="400110"/>
          </a:xfrm>
          <a:prstGeom prst="rect">
            <a:avLst/>
          </a:prstGeom>
          <a:noFill/>
        </p:spPr>
        <p:txBody>
          <a:bodyPr wrap="square" rtlCol="0">
            <a:spAutoFit/>
          </a:bodyPr>
          <a:lstStyle/>
          <a:p>
            <a:r>
              <a:rPr lang="de-DE" sz="2000"/>
              <a:t>4:4</a:t>
            </a:r>
          </a:p>
        </p:txBody>
      </p:sp>
      <p:sp>
        <p:nvSpPr>
          <p:cNvPr id="35" name="Textfeld 34">
            <a:extLst>
              <a:ext uri="{FF2B5EF4-FFF2-40B4-BE49-F238E27FC236}">
                <a16:creationId xmlns:a16="http://schemas.microsoft.com/office/drawing/2014/main" id="{D107319E-228D-0AEF-4B13-E564524DA85A}"/>
              </a:ext>
            </a:extLst>
          </p:cNvPr>
          <p:cNvSpPr txBox="1"/>
          <p:nvPr/>
        </p:nvSpPr>
        <p:spPr>
          <a:xfrm>
            <a:off x="4306306" y="3014283"/>
            <a:ext cx="1327075" cy="400110"/>
          </a:xfrm>
          <a:prstGeom prst="rect">
            <a:avLst/>
          </a:prstGeom>
          <a:noFill/>
        </p:spPr>
        <p:txBody>
          <a:bodyPr wrap="square" rtlCol="0">
            <a:spAutoFit/>
          </a:bodyPr>
          <a:lstStyle/>
          <a:p>
            <a:r>
              <a:rPr lang="de-DE" sz="2000"/>
              <a:t>Spielfeld C</a:t>
            </a:r>
          </a:p>
        </p:txBody>
      </p:sp>
      <p:sp>
        <p:nvSpPr>
          <p:cNvPr id="44" name="Ellipse 19">
            <a:extLst>
              <a:ext uri="{FF2B5EF4-FFF2-40B4-BE49-F238E27FC236}">
                <a16:creationId xmlns:a16="http://schemas.microsoft.com/office/drawing/2014/main" id="{C22D5773-C78F-02F6-D735-94D0B682544D}"/>
              </a:ext>
            </a:extLst>
          </p:cNvPr>
          <p:cNvSpPr/>
          <p:nvPr/>
        </p:nvSpPr>
        <p:spPr>
          <a:xfrm>
            <a:off x="8752367" y="3184653"/>
            <a:ext cx="143845" cy="123555"/>
          </a:xfrm>
          <a:prstGeom prst="ellipse">
            <a:avLst/>
          </a:prstGeom>
          <a:solidFill>
            <a:schemeClr val="accent1"/>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e-DE"/>
          </a:p>
        </p:txBody>
      </p:sp>
      <p:sp>
        <p:nvSpPr>
          <p:cNvPr id="45" name="Ellipse 19">
            <a:extLst>
              <a:ext uri="{FF2B5EF4-FFF2-40B4-BE49-F238E27FC236}">
                <a16:creationId xmlns:a16="http://schemas.microsoft.com/office/drawing/2014/main" id="{99E9F8EF-87E5-DB85-CD18-B012A4F9983A}"/>
              </a:ext>
            </a:extLst>
          </p:cNvPr>
          <p:cNvSpPr/>
          <p:nvPr/>
        </p:nvSpPr>
        <p:spPr>
          <a:xfrm>
            <a:off x="8798244" y="4302696"/>
            <a:ext cx="143845" cy="123555"/>
          </a:xfrm>
          <a:prstGeom prst="ellipse">
            <a:avLst/>
          </a:prstGeom>
          <a:solidFill>
            <a:schemeClr val="accent1"/>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e-DE"/>
          </a:p>
        </p:txBody>
      </p:sp>
      <p:sp>
        <p:nvSpPr>
          <p:cNvPr id="56" name="Ellipse 36">
            <a:extLst>
              <a:ext uri="{FF2B5EF4-FFF2-40B4-BE49-F238E27FC236}">
                <a16:creationId xmlns:a16="http://schemas.microsoft.com/office/drawing/2014/main" id="{A8C22AD0-D7A4-D38A-D4E5-45546AAEB309}"/>
              </a:ext>
            </a:extLst>
          </p:cNvPr>
          <p:cNvSpPr/>
          <p:nvPr/>
        </p:nvSpPr>
        <p:spPr>
          <a:xfrm>
            <a:off x="3957368" y="4335482"/>
            <a:ext cx="143845" cy="123555"/>
          </a:xfrm>
          <a:prstGeom prst="ellipse">
            <a:avLst/>
          </a:prstGeom>
          <a:solidFill>
            <a:srgbClr val="FF0000"/>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e-DE"/>
          </a:p>
        </p:txBody>
      </p:sp>
      <p:sp>
        <p:nvSpPr>
          <p:cNvPr id="57" name="Ellipse 36">
            <a:extLst>
              <a:ext uri="{FF2B5EF4-FFF2-40B4-BE49-F238E27FC236}">
                <a16:creationId xmlns:a16="http://schemas.microsoft.com/office/drawing/2014/main" id="{FE98CCE4-7920-7ACB-E0AF-6397EA281068}"/>
              </a:ext>
            </a:extLst>
          </p:cNvPr>
          <p:cNvSpPr/>
          <p:nvPr/>
        </p:nvSpPr>
        <p:spPr>
          <a:xfrm>
            <a:off x="3960120" y="3207455"/>
            <a:ext cx="143845" cy="123555"/>
          </a:xfrm>
          <a:prstGeom prst="ellipse">
            <a:avLst/>
          </a:prstGeom>
          <a:solidFill>
            <a:srgbClr val="FF0000"/>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e-DE"/>
          </a:p>
        </p:txBody>
      </p:sp>
    </p:spTree>
    <p:extLst>
      <p:ext uri="{BB962C8B-B14F-4D97-AF65-F5344CB8AC3E}">
        <p14:creationId xmlns:p14="http://schemas.microsoft.com/office/powerpoint/2010/main" val="60852273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DD66F9A-B7C6-B473-4C5A-C44368204B8E}"/>
              </a:ext>
            </a:extLst>
          </p:cNvPr>
          <p:cNvSpPr>
            <a:spLocks noGrp="1"/>
          </p:cNvSpPr>
          <p:nvPr>
            <p:ph type="title"/>
          </p:nvPr>
        </p:nvSpPr>
        <p:spPr>
          <a:xfrm>
            <a:off x="0" y="-1258"/>
            <a:ext cx="9905999" cy="1102878"/>
          </a:xfrm>
        </p:spPr>
        <p:txBody>
          <a:bodyPr>
            <a:normAutofit/>
          </a:bodyPr>
          <a:lstStyle/>
          <a:p>
            <a:r>
              <a:rPr lang="de-DE" dirty="0">
                <a:solidFill>
                  <a:srgbClr val="CD9730"/>
                </a:solidFill>
              </a:rPr>
              <a:t>	</a:t>
            </a:r>
            <a:r>
              <a:rPr lang="de-DE" sz="3400" b="1" dirty="0">
                <a:solidFill>
                  <a:srgbClr val="CD9730"/>
                </a:solidFill>
              </a:rPr>
              <a:t>Altersklasse U11 zulässige Spielformen</a:t>
            </a:r>
          </a:p>
        </p:txBody>
      </p:sp>
      <p:sp>
        <p:nvSpPr>
          <p:cNvPr id="3" name="Inhaltsplatzhalter 2">
            <a:extLst>
              <a:ext uri="{FF2B5EF4-FFF2-40B4-BE49-F238E27FC236}">
                <a16:creationId xmlns:a16="http://schemas.microsoft.com/office/drawing/2014/main" id="{B9392BC5-9C60-B89D-1584-8770ABD4B252}"/>
              </a:ext>
            </a:extLst>
          </p:cNvPr>
          <p:cNvSpPr>
            <a:spLocks noGrp="1"/>
          </p:cNvSpPr>
          <p:nvPr>
            <p:ph sz="half" idx="1"/>
          </p:nvPr>
        </p:nvSpPr>
        <p:spPr>
          <a:xfrm>
            <a:off x="420853" y="916574"/>
            <a:ext cx="3554056" cy="5368387"/>
          </a:xfrm>
        </p:spPr>
        <p:txBody>
          <a:bodyPr vert="horz" lIns="91440" tIns="45720" rIns="91440" bIns="45720" rtlCol="0" anchor="t">
            <a:noAutofit/>
          </a:bodyPr>
          <a:lstStyle/>
          <a:p>
            <a:pPr marL="0" indent="0">
              <a:lnSpc>
                <a:spcPct val="100000"/>
              </a:lnSpc>
              <a:buNone/>
            </a:pPr>
            <a:endParaRPr lang="de-DE" sz="1400" dirty="0">
              <a:latin typeface="R"/>
              <a:ea typeface="Calibri" panose="020F0502020204030204" pitchFamily="34" charset="0"/>
            </a:endParaRPr>
          </a:p>
          <a:p>
            <a:pPr marL="0" indent="0">
              <a:lnSpc>
                <a:spcPct val="100000"/>
              </a:lnSpc>
              <a:spcBef>
                <a:spcPts val="0"/>
              </a:spcBef>
              <a:buNone/>
            </a:pPr>
            <a:r>
              <a:rPr lang="de-DE" sz="2000" b="1" u="sng" dirty="0">
                <a:solidFill>
                  <a:srgbClr val="002C88"/>
                </a:solidFill>
              </a:rPr>
              <a:t>Ablauf Spielform Großfeld </a:t>
            </a:r>
            <a:endParaRPr lang="de-DE" sz="2000" b="1" u="sng" dirty="0">
              <a:solidFill>
                <a:srgbClr val="002C88"/>
              </a:solidFill>
              <a:ea typeface="Calibri"/>
              <a:cs typeface="Calibri"/>
            </a:endParaRPr>
          </a:p>
          <a:p>
            <a:pPr marL="0" indent="0">
              <a:lnSpc>
                <a:spcPct val="100000"/>
              </a:lnSpc>
              <a:spcBef>
                <a:spcPts val="0"/>
              </a:spcBef>
              <a:buNone/>
            </a:pPr>
            <a:r>
              <a:rPr lang="de-DE" sz="2000" b="1" u="sng" dirty="0">
                <a:solidFill>
                  <a:srgbClr val="002C88"/>
                </a:solidFill>
              </a:rPr>
              <a:t>Spielform D</a:t>
            </a:r>
            <a:endParaRPr lang="de-DE" sz="2000" b="1" u="sng" dirty="0">
              <a:solidFill>
                <a:srgbClr val="002C88"/>
              </a:solidFill>
              <a:ea typeface="Calibri"/>
              <a:cs typeface="Calibri"/>
            </a:endParaRPr>
          </a:p>
          <a:p>
            <a:pPr marL="0" indent="0">
              <a:lnSpc>
                <a:spcPct val="100000"/>
              </a:lnSpc>
              <a:spcBef>
                <a:spcPts val="0"/>
              </a:spcBef>
              <a:buNone/>
            </a:pPr>
            <a:r>
              <a:rPr lang="de-DE" sz="1600" b="1" dirty="0">
                <a:solidFill>
                  <a:srgbClr val="FF0000"/>
                </a:solidFill>
              </a:rPr>
              <a:t>Spielform nur für Freundschaftsspiele</a:t>
            </a:r>
            <a:endParaRPr lang="de-DE" sz="1600" dirty="0"/>
          </a:p>
          <a:p>
            <a:pPr marL="0" indent="0">
              <a:lnSpc>
                <a:spcPct val="100000"/>
              </a:lnSpc>
              <a:spcBef>
                <a:spcPts val="0"/>
              </a:spcBef>
              <a:buNone/>
            </a:pPr>
            <a:endParaRPr lang="de-DE" sz="1400" b="1" dirty="0">
              <a:solidFill>
                <a:srgbClr val="FF0000"/>
              </a:solidFill>
            </a:endParaRPr>
          </a:p>
          <a:p>
            <a:pPr marL="0" indent="0">
              <a:lnSpc>
                <a:spcPct val="100000"/>
              </a:lnSpc>
              <a:spcBef>
                <a:spcPts val="0"/>
              </a:spcBef>
              <a:buNone/>
            </a:pPr>
            <a:r>
              <a:rPr lang="de-DE" sz="1400" dirty="0">
                <a:solidFill>
                  <a:srgbClr val="002C88"/>
                </a:solidFill>
              </a:rPr>
              <a:t>5 gegen 5 </a:t>
            </a:r>
            <a:endParaRPr lang="de-DE" sz="1400" dirty="0">
              <a:solidFill>
                <a:srgbClr val="002C88"/>
              </a:solidFill>
              <a:ea typeface="Calibri"/>
              <a:cs typeface="Calibri"/>
            </a:endParaRPr>
          </a:p>
          <a:p>
            <a:pPr marL="285750" indent="-285750">
              <a:lnSpc>
                <a:spcPct val="100000"/>
              </a:lnSpc>
              <a:spcBef>
                <a:spcPts val="0"/>
              </a:spcBef>
              <a:buFont typeface="Calibri" panose="020B0604020202020204" pitchFamily="34" charset="0"/>
              <a:buChar char="-"/>
            </a:pPr>
            <a:endParaRPr lang="de-DE" sz="1400" dirty="0">
              <a:solidFill>
                <a:srgbClr val="002C88"/>
              </a:solidFill>
            </a:endParaRPr>
          </a:p>
          <a:p>
            <a:pPr marL="0" indent="0">
              <a:lnSpc>
                <a:spcPct val="100000"/>
              </a:lnSpc>
              <a:spcBef>
                <a:spcPts val="0"/>
              </a:spcBef>
              <a:buNone/>
            </a:pPr>
            <a:r>
              <a:rPr lang="de-DE" sz="1400" dirty="0">
                <a:solidFill>
                  <a:srgbClr val="002C88"/>
                </a:solidFill>
              </a:rPr>
              <a:t>Balkenbegrenzung längs auf der </a:t>
            </a:r>
            <a:r>
              <a:rPr lang="de-DE" sz="1400" dirty="0" err="1">
                <a:solidFill>
                  <a:srgbClr val="002C88"/>
                </a:solidFill>
              </a:rPr>
              <a:t>Bullypunktlinie</a:t>
            </a:r>
            <a:r>
              <a:rPr lang="de-DE" sz="1400" dirty="0">
                <a:solidFill>
                  <a:srgbClr val="002C88"/>
                </a:solidFill>
              </a:rPr>
              <a:t> (Strafbankseite).</a:t>
            </a:r>
            <a:endParaRPr lang="de-DE" sz="1400" dirty="0">
              <a:solidFill>
                <a:srgbClr val="002C88"/>
              </a:solidFill>
              <a:ea typeface="Calibri"/>
              <a:cs typeface="Calibri"/>
            </a:endParaRPr>
          </a:p>
          <a:p>
            <a:pPr marL="0" indent="0">
              <a:lnSpc>
                <a:spcPct val="100000"/>
              </a:lnSpc>
              <a:spcBef>
                <a:spcPts val="0"/>
              </a:spcBef>
              <a:buNone/>
            </a:pPr>
            <a:r>
              <a:rPr lang="de-DE" sz="1400" dirty="0">
                <a:solidFill>
                  <a:srgbClr val="002C88"/>
                </a:solidFill>
              </a:rPr>
              <a:t>Bullys auf den </a:t>
            </a:r>
            <a:r>
              <a:rPr lang="de-DE" sz="1400" dirty="0" err="1">
                <a:solidFill>
                  <a:srgbClr val="002C88"/>
                </a:solidFill>
              </a:rPr>
              <a:t>Bullyanspielpunkten</a:t>
            </a:r>
            <a:r>
              <a:rPr lang="de-DE" sz="1400" dirty="0">
                <a:solidFill>
                  <a:srgbClr val="002C88"/>
                </a:solidFill>
              </a:rPr>
              <a:t> </a:t>
            </a:r>
          </a:p>
          <a:p>
            <a:pPr marL="0" indent="0">
              <a:lnSpc>
                <a:spcPct val="100000"/>
              </a:lnSpc>
              <a:spcBef>
                <a:spcPts val="0"/>
              </a:spcBef>
              <a:buNone/>
            </a:pPr>
            <a:r>
              <a:rPr lang="de-DE" sz="1400" dirty="0">
                <a:solidFill>
                  <a:srgbClr val="002C88"/>
                </a:solidFill>
              </a:rPr>
              <a:t>sowie auf der Mittellinie auf Höhe der </a:t>
            </a:r>
            <a:r>
              <a:rPr lang="de-DE" sz="1400" dirty="0" err="1">
                <a:solidFill>
                  <a:srgbClr val="002C88"/>
                </a:solidFill>
              </a:rPr>
              <a:t>Bullypunktlinie</a:t>
            </a:r>
            <a:r>
              <a:rPr lang="de-DE" sz="1400" dirty="0">
                <a:solidFill>
                  <a:srgbClr val="002C88"/>
                </a:solidFill>
              </a:rPr>
              <a:t>.</a:t>
            </a:r>
            <a:endParaRPr lang="de-DE" sz="1400" dirty="0">
              <a:solidFill>
                <a:srgbClr val="002C88"/>
              </a:solidFill>
              <a:ea typeface="Calibri"/>
              <a:cs typeface="Calibri"/>
            </a:endParaRPr>
          </a:p>
          <a:p>
            <a:pPr marL="0" indent="0">
              <a:lnSpc>
                <a:spcPct val="100000"/>
              </a:lnSpc>
              <a:spcBef>
                <a:spcPts val="0"/>
              </a:spcBef>
              <a:buNone/>
            </a:pPr>
            <a:endParaRPr lang="de-DE" sz="1400" dirty="0">
              <a:solidFill>
                <a:srgbClr val="002C88"/>
              </a:solidFill>
              <a:ea typeface="Calibri"/>
              <a:cs typeface="Calibri"/>
            </a:endParaRPr>
          </a:p>
          <a:p>
            <a:pPr marL="0" indent="0">
              <a:lnSpc>
                <a:spcPct val="100000"/>
              </a:lnSpc>
              <a:spcBef>
                <a:spcPts val="0"/>
              </a:spcBef>
              <a:buNone/>
            </a:pPr>
            <a:r>
              <a:rPr lang="de-DE" sz="1400" dirty="0">
                <a:solidFill>
                  <a:srgbClr val="002C88"/>
                </a:solidFill>
              </a:rPr>
              <a:t>Schwarze Scheibe </a:t>
            </a:r>
            <a:endParaRPr lang="de-DE" sz="1400" dirty="0">
              <a:solidFill>
                <a:srgbClr val="002C88"/>
              </a:solidFill>
              <a:ea typeface="Calibri"/>
              <a:cs typeface="Calibri"/>
            </a:endParaRPr>
          </a:p>
          <a:p>
            <a:pPr marL="0" indent="0">
              <a:lnSpc>
                <a:spcPct val="100000"/>
              </a:lnSpc>
              <a:spcBef>
                <a:spcPts val="0"/>
              </a:spcBef>
              <a:buNone/>
            </a:pPr>
            <a:r>
              <a:rPr lang="de-DE" sz="1400" dirty="0">
                <a:solidFill>
                  <a:srgbClr val="002C88"/>
                </a:solidFill>
                <a:ea typeface="Calibri"/>
                <a:cs typeface="Calibri"/>
              </a:rPr>
              <a:t>Große Tore</a:t>
            </a:r>
            <a:endParaRPr lang="de-DE" sz="1400" dirty="0">
              <a:solidFill>
                <a:srgbClr val="002C88"/>
              </a:solidFill>
            </a:endParaRPr>
          </a:p>
          <a:p>
            <a:pPr marL="0" indent="0">
              <a:lnSpc>
                <a:spcPct val="100000"/>
              </a:lnSpc>
              <a:spcBef>
                <a:spcPts val="0"/>
              </a:spcBef>
              <a:buNone/>
            </a:pPr>
            <a:endParaRPr lang="de-DE" sz="1400" dirty="0">
              <a:solidFill>
                <a:srgbClr val="002C88"/>
              </a:solidFill>
              <a:ea typeface="Calibri"/>
              <a:cs typeface="Calibri"/>
            </a:endParaRPr>
          </a:p>
          <a:p>
            <a:pPr marL="0" indent="0">
              <a:lnSpc>
                <a:spcPct val="100000"/>
              </a:lnSpc>
              <a:spcBef>
                <a:spcPts val="0"/>
              </a:spcBef>
              <a:buNone/>
            </a:pPr>
            <a:r>
              <a:rPr lang="de-DE" sz="1400" dirty="0">
                <a:solidFill>
                  <a:srgbClr val="002C88"/>
                </a:solidFill>
              </a:rPr>
              <a:t>Keine Blockbildung</a:t>
            </a:r>
            <a:endParaRPr lang="de-DE" sz="1400" dirty="0">
              <a:solidFill>
                <a:srgbClr val="002C88"/>
              </a:solidFill>
              <a:ea typeface="Calibri"/>
              <a:cs typeface="Calibri"/>
            </a:endParaRPr>
          </a:p>
          <a:p>
            <a:pPr marL="0" indent="0">
              <a:lnSpc>
                <a:spcPct val="100000"/>
              </a:lnSpc>
              <a:spcBef>
                <a:spcPts val="0"/>
              </a:spcBef>
              <a:buNone/>
            </a:pPr>
            <a:r>
              <a:rPr lang="de-DE" sz="1400" dirty="0">
                <a:solidFill>
                  <a:srgbClr val="002C88"/>
                </a:solidFill>
              </a:rPr>
              <a:t>Fliegender Wechsel </a:t>
            </a:r>
            <a:endParaRPr lang="de-DE" sz="1400" dirty="0">
              <a:solidFill>
                <a:srgbClr val="002C88"/>
              </a:solidFill>
              <a:ea typeface="Calibri"/>
              <a:cs typeface="Calibri"/>
            </a:endParaRPr>
          </a:p>
          <a:p>
            <a:pPr marL="0" indent="0">
              <a:lnSpc>
                <a:spcPct val="100000"/>
              </a:lnSpc>
              <a:spcBef>
                <a:spcPts val="0"/>
              </a:spcBef>
              <a:buNone/>
            </a:pPr>
            <a:r>
              <a:rPr lang="de-DE" sz="1400" dirty="0">
                <a:solidFill>
                  <a:srgbClr val="002C88"/>
                </a:solidFill>
              </a:rPr>
              <a:t>Ein Seitenwechsel findet nicht statt</a:t>
            </a:r>
            <a:endParaRPr lang="de-DE" sz="1400" dirty="0">
              <a:solidFill>
                <a:srgbClr val="002C88"/>
              </a:solidFill>
              <a:ea typeface="Calibri"/>
              <a:cs typeface="Calibri"/>
            </a:endParaRPr>
          </a:p>
          <a:p>
            <a:pPr marL="0" indent="0">
              <a:lnSpc>
                <a:spcPct val="100000"/>
              </a:lnSpc>
              <a:spcBef>
                <a:spcPts val="0"/>
              </a:spcBef>
              <a:buNone/>
            </a:pPr>
            <a:endParaRPr lang="de-DE" sz="1400" dirty="0">
              <a:solidFill>
                <a:srgbClr val="002C88"/>
              </a:solidFill>
              <a:ea typeface="Calibri"/>
              <a:cs typeface="Calibri"/>
            </a:endParaRPr>
          </a:p>
          <a:p>
            <a:pPr marL="0" indent="0">
              <a:lnSpc>
                <a:spcPct val="100000"/>
              </a:lnSpc>
              <a:spcBef>
                <a:spcPts val="0"/>
              </a:spcBef>
              <a:buNone/>
            </a:pPr>
            <a:r>
              <a:rPr lang="de-DE" sz="1400" dirty="0">
                <a:solidFill>
                  <a:srgbClr val="002C88"/>
                </a:solidFill>
              </a:rPr>
              <a:t>Regelwerk und Spielablauf analog AK U13,</a:t>
            </a:r>
            <a:endParaRPr lang="de-DE" sz="1400" dirty="0">
              <a:solidFill>
                <a:srgbClr val="002C88"/>
              </a:solidFill>
              <a:ea typeface="Calibri"/>
              <a:cs typeface="Calibri"/>
            </a:endParaRPr>
          </a:p>
          <a:p>
            <a:pPr marL="0" indent="0">
              <a:lnSpc>
                <a:spcPct val="100000"/>
              </a:lnSpc>
              <a:spcBef>
                <a:spcPts val="0"/>
              </a:spcBef>
              <a:buNone/>
            </a:pPr>
            <a:r>
              <a:rPr lang="de-DE" sz="1400" dirty="0">
                <a:solidFill>
                  <a:srgbClr val="002C88"/>
                </a:solidFill>
              </a:rPr>
              <a:t>unter Berücksichtigung IIHF-Regel 101.1.</a:t>
            </a:r>
            <a:endParaRPr lang="de-DE" sz="1400" dirty="0">
              <a:solidFill>
                <a:srgbClr val="002C88"/>
              </a:solidFill>
              <a:ea typeface="Calibri"/>
              <a:cs typeface="Calibri"/>
            </a:endParaRPr>
          </a:p>
          <a:p>
            <a:pPr marL="0" indent="0">
              <a:lnSpc>
                <a:spcPct val="100000"/>
              </a:lnSpc>
              <a:spcBef>
                <a:spcPts val="0"/>
              </a:spcBef>
              <a:buNone/>
            </a:pPr>
            <a:r>
              <a:rPr lang="de-DE" sz="1400" dirty="0">
                <a:solidFill>
                  <a:srgbClr val="002C88"/>
                </a:solidFill>
              </a:rPr>
              <a:t>Körperloses Eishockey, kein Time Out.</a:t>
            </a:r>
            <a:endParaRPr lang="de-DE" sz="1400" dirty="0">
              <a:solidFill>
                <a:srgbClr val="002C88"/>
              </a:solidFill>
              <a:ea typeface="Calibri"/>
              <a:cs typeface="Calibri"/>
            </a:endParaRPr>
          </a:p>
          <a:p>
            <a:pPr marL="0" indent="0">
              <a:lnSpc>
                <a:spcPct val="100000"/>
              </a:lnSpc>
              <a:spcBef>
                <a:spcPts val="0"/>
              </a:spcBef>
              <a:buNone/>
            </a:pPr>
            <a:r>
              <a:rPr lang="de-DE" sz="1400" dirty="0">
                <a:solidFill>
                  <a:srgbClr val="002C88"/>
                </a:solidFill>
              </a:rPr>
              <a:t>Spielzeit 3x18 Minuten netto.</a:t>
            </a:r>
            <a:endParaRPr lang="de-DE" sz="1400" dirty="0">
              <a:solidFill>
                <a:srgbClr val="002C88"/>
              </a:solidFill>
              <a:ea typeface="Calibri"/>
              <a:cs typeface="Calibri"/>
            </a:endParaRPr>
          </a:p>
          <a:p>
            <a:pPr marL="0" indent="0">
              <a:spcBef>
                <a:spcPts val="0"/>
              </a:spcBef>
              <a:buNone/>
            </a:pPr>
            <a:endParaRPr lang="de-DE" sz="1200" dirty="0"/>
          </a:p>
          <a:p>
            <a:pPr marL="0" indent="0">
              <a:buNone/>
            </a:pPr>
            <a:endParaRPr lang="de-DE" sz="1400" dirty="0">
              <a:latin typeface="R"/>
              <a:ea typeface="Calibri" panose="020F0502020204030204" pitchFamily="34" charset="0"/>
            </a:endParaRPr>
          </a:p>
          <a:p>
            <a:pPr marL="0" indent="0">
              <a:buNone/>
            </a:pPr>
            <a:endParaRPr lang="de-DE" sz="1400" dirty="0">
              <a:latin typeface="Calibri" panose="020F0502020204030204" pitchFamily="34" charset="0"/>
              <a:ea typeface="Calibri" panose="020F0502020204030204" pitchFamily="34" charset="0"/>
            </a:endParaRPr>
          </a:p>
          <a:p>
            <a:pPr marL="0" indent="0">
              <a:buNone/>
            </a:pPr>
            <a:endParaRPr lang="de-DE" sz="1400" dirty="0">
              <a:latin typeface="Calibri" panose="020F0502020204030204" pitchFamily="34" charset="0"/>
              <a:ea typeface="Calibri" panose="020F0502020204030204" pitchFamily="34" charset="0"/>
            </a:endParaRPr>
          </a:p>
          <a:p>
            <a:pPr marL="0" indent="0">
              <a:buNone/>
            </a:pPr>
            <a:endParaRPr lang="de-DE" sz="1400" b="1" dirty="0"/>
          </a:p>
          <a:p>
            <a:pPr marL="0" indent="0">
              <a:spcBef>
                <a:spcPts val="0"/>
              </a:spcBef>
              <a:buNone/>
            </a:pPr>
            <a:endParaRPr lang="de-DE" sz="1200" b="1" u="sng" dirty="0"/>
          </a:p>
        </p:txBody>
      </p:sp>
      <p:pic>
        <p:nvPicPr>
          <p:cNvPr id="9" name="Grafik 8">
            <a:extLst>
              <a:ext uri="{FF2B5EF4-FFF2-40B4-BE49-F238E27FC236}">
                <a16:creationId xmlns:a16="http://schemas.microsoft.com/office/drawing/2014/main" id="{5DA1282B-2005-8834-E426-26E4357DAED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704303" y="2508577"/>
            <a:ext cx="5476568" cy="2618245"/>
          </a:xfrm>
          <a:prstGeom prst="rect">
            <a:avLst/>
          </a:prstGeom>
        </p:spPr>
      </p:pic>
      <p:sp>
        <p:nvSpPr>
          <p:cNvPr id="14" name="Ellipse 13">
            <a:extLst>
              <a:ext uri="{FF2B5EF4-FFF2-40B4-BE49-F238E27FC236}">
                <a16:creationId xmlns:a16="http://schemas.microsoft.com/office/drawing/2014/main" id="{66ED6A6A-362A-98CE-CEFD-538B13B993FC}"/>
              </a:ext>
            </a:extLst>
          </p:cNvPr>
          <p:cNvSpPr/>
          <p:nvPr/>
        </p:nvSpPr>
        <p:spPr>
          <a:xfrm>
            <a:off x="6249649" y="3205937"/>
            <a:ext cx="143845" cy="123555"/>
          </a:xfrm>
          <a:prstGeom prst="ellipse">
            <a:avLst/>
          </a:prstGeom>
          <a:solidFill>
            <a:srgbClr val="FF0000"/>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e-DE"/>
          </a:p>
        </p:txBody>
      </p:sp>
      <p:sp>
        <p:nvSpPr>
          <p:cNvPr id="15" name="Ellipse 14">
            <a:extLst>
              <a:ext uri="{FF2B5EF4-FFF2-40B4-BE49-F238E27FC236}">
                <a16:creationId xmlns:a16="http://schemas.microsoft.com/office/drawing/2014/main" id="{D449599A-718F-EBFA-7280-238D8654062A}"/>
              </a:ext>
            </a:extLst>
          </p:cNvPr>
          <p:cNvSpPr/>
          <p:nvPr/>
        </p:nvSpPr>
        <p:spPr>
          <a:xfrm>
            <a:off x="5707352" y="2884774"/>
            <a:ext cx="143845" cy="123555"/>
          </a:xfrm>
          <a:prstGeom prst="ellipse">
            <a:avLst/>
          </a:prstGeom>
          <a:solidFill>
            <a:srgbClr val="FF0000"/>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e-DE"/>
          </a:p>
        </p:txBody>
      </p:sp>
      <p:sp>
        <p:nvSpPr>
          <p:cNvPr id="16" name="Ellipse 15">
            <a:extLst>
              <a:ext uri="{FF2B5EF4-FFF2-40B4-BE49-F238E27FC236}">
                <a16:creationId xmlns:a16="http://schemas.microsoft.com/office/drawing/2014/main" id="{BA7FA545-D414-DF50-7199-C3FDDAD97735}"/>
              </a:ext>
            </a:extLst>
          </p:cNvPr>
          <p:cNvSpPr/>
          <p:nvPr/>
        </p:nvSpPr>
        <p:spPr>
          <a:xfrm>
            <a:off x="6255604" y="2723042"/>
            <a:ext cx="143845" cy="123555"/>
          </a:xfrm>
          <a:prstGeom prst="ellipse">
            <a:avLst/>
          </a:prstGeom>
          <a:solidFill>
            <a:srgbClr val="FF0000"/>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e-DE"/>
          </a:p>
        </p:txBody>
      </p:sp>
      <p:sp>
        <p:nvSpPr>
          <p:cNvPr id="17" name="Ellipse 16">
            <a:extLst>
              <a:ext uri="{FF2B5EF4-FFF2-40B4-BE49-F238E27FC236}">
                <a16:creationId xmlns:a16="http://schemas.microsoft.com/office/drawing/2014/main" id="{BE18057D-D116-742B-3413-F5254A8222C4}"/>
              </a:ext>
            </a:extLst>
          </p:cNvPr>
          <p:cNvSpPr/>
          <p:nvPr/>
        </p:nvSpPr>
        <p:spPr>
          <a:xfrm>
            <a:off x="6235553" y="3688832"/>
            <a:ext cx="143845" cy="123555"/>
          </a:xfrm>
          <a:prstGeom prst="ellipse">
            <a:avLst/>
          </a:prstGeom>
          <a:solidFill>
            <a:srgbClr val="FF0000"/>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e-DE"/>
          </a:p>
        </p:txBody>
      </p:sp>
      <p:sp>
        <p:nvSpPr>
          <p:cNvPr id="20" name="Ellipse 19">
            <a:extLst>
              <a:ext uri="{FF2B5EF4-FFF2-40B4-BE49-F238E27FC236}">
                <a16:creationId xmlns:a16="http://schemas.microsoft.com/office/drawing/2014/main" id="{7B809359-2844-0514-19FF-1423D2BD2B7A}"/>
              </a:ext>
            </a:extLst>
          </p:cNvPr>
          <p:cNvSpPr/>
          <p:nvPr/>
        </p:nvSpPr>
        <p:spPr>
          <a:xfrm>
            <a:off x="7001799" y="2894496"/>
            <a:ext cx="143845" cy="123555"/>
          </a:xfrm>
          <a:prstGeom prst="ellipse">
            <a:avLst/>
          </a:prstGeom>
          <a:solidFill>
            <a:schemeClr val="accent1"/>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e-DE"/>
          </a:p>
        </p:txBody>
      </p:sp>
      <p:sp>
        <p:nvSpPr>
          <p:cNvPr id="22" name="Ellipse 21">
            <a:extLst>
              <a:ext uri="{FF2B5EF4-FFF2-40B4-BE49-F238E27FC236}">
                <a16:creationId xmlns:a16="http://schemas.microsoft.com/office/drawing/2014/main" id="{BD0BD38A-C60F-030C-DC81-1DAEB33A956B}"/>
              </a:ext>
            </a:extLst>
          </p:cNvPr>
          <p:cNvSpPr/>
          <p:nvPr/>
        </p:nvSpPr>
        <p:spPr>
          <a:xfrm>
            <a:off x="6489226" y="2723042"/>
            <a:ext cx="143845" cy="123555"/>
          </a:xfrm>
          <a:prstGeom prst="ellipse">
            <a:avLst/>
          </a:prstGeom>
          <a:solidFill>
            <a:schemeClr val="accent1"/>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e-DE"/>
          </a:p>
        </p:txBody>
      </p:sp>
      <p:sp>
        <p:nvSpPr>
          <p:cNvPr id="23" name="Ellipse 22">
            <a:extLst>
              <a:ext uri="{FF2B5EF4-FFF2-40B4-BE49-F238E27FC236}">
                <a16:creationId xmlns:a16="http://schemas.microsoft.com/office/drawing/2014/main" id="{6C42032F-EA3D-9C95-C921-47638FB1BBCE}"/>
              </a:ext>
            </a:extLst>
          </p:cNvPr>
          <p:cNvSpPr/>
          <p:nvPr/>
        </p:nvSpPr>
        <p:spPr>
          <a:xfrm>
            <a:off x="6489226" y="3210752"/>
            <a:ext cx="143845" cy="123555"/>
          </a:xfrm>
          <a:prstGeom prst="ellipse">
            <a:avLst/>
          </a:prstGeom>
          <a:solidFill>
            <a:schemeClr val="accent1"/>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e-DE"/>
          </a:p>
        </p:txBody>
      </p:sp>
      <p:sp>
        <p:nvSpPr>
          <p:cNvPr id="24" name="Ellipse 23">
            <a:extLst>
              <a:ext uri="{FF2B5EF4-FFF2-40B4-BE49-F238E27FC236}">
                <a16:creationId xmlns:a16="http://schemas.microsoft.com/office/drawing/2014/main" id="{0A367CD4-FDE0-F1DC-31BE-59A44721E9D0}"/>
              </a:ext>
            </a:extLst>
          </p:cNvPr>
          <p:cNvSpPr/>
          <p:nvPr/>
        </p:nvSpPr>
        <p:spPr>
          <a:xfrm>
            <a:off x="6470557" y="3698462"/>
            <a:ext cx="143845" cy="123555"/>
          </a:xfrm>
          <a:prstGeom prst="ellipse">
            <a:avLst/>
          </a:prstGeom>
          <a:solidFill>
            <a:schemeClr val="accent1"/>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e-DE"/>
          </a:p>
        </p:txBody>
      </p:sp>
      <p:grpSp>
        <p:nvGrpSpPr>
          <p:cNvPr id="33" name="Gruppieren 32">
            <a:extLst>
              <a:ext uri="{FF2B5EF4-FFF2-40B4-BE49-F238E27FC236}">
                <a16:creationId xmlns:a16="http://schemas.microsoft.com/office/drawing/2014/main" id="{F5B434D2-9649-BF89-F827-31A860BC535B}"/>
              </a:ext>
            </a:extLst>
          </p:cNvPr>
          <p:cNvGrpSpPr/>
          <p:nvPr/>
        </p:nvGrpSpPr>
        <p:grpSpPr>
          <a:xfrm>
            <a:off x="5214996" y="2018214"/>
            <a:ext cx="2428418" cy="544574"/>
            <a:chOff x="4836016" y="1636737"/>
            <a:chExt cx="2428418" cy="544574"/>
          </a:xfrm>
        </p:grpSpPr>
        <p:sp>
          <p:nvSpPr>
            <p:cNvPr id="10" name="Ellipse 9">
              <a:extLst>
                <a:ext uri="{FF2B5EF4-FFF2-40B4-BE49-F238E27FC236}">
                  <a16:creationId xmlns:a16="http://schemas.microsoft.com/office/drawing/2014/main" id="{07B87639-9EDE-1BE9-F8B3-111EFB226B15}"/>
                </a:ext>
              </a:extLst>
            </p:cNvPr>
            <p:cNvSpPr/>
            <p:nvPr/>
          </p:nvSpPr>
          <p:spPr>
            <a:xfrm>
              <a:off x="5278165" y="2003106"/>
              <a:ext cx="143846" cy="123555"/>
            </a:xfrm>
            <a:prstGeom prst="ellipse">
              <a:avLst/>
            </a:prstGeom>
            <a:solidFill>
              <a:srgbClr val="FF0000"/>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e-DE"/>
            </a:p>
          </p:txBody>
        </p:sp>
        <p:sp>
          <p:nvSpPr>
            <p:cNvPr id="11" name="Ellipse 10">
              <a:extLst>
                <a:ext uri="{FF2B5EF4-FFF2-40B4-BE49-F238E27FC236}">
                  <a16:creationId xmlns:a16="http://schemas.microsoft.com/office/drawing/2014/main" id="{06CD8496-CD2A-A00E-3F8A-B2F1A911DA8D}"/>
                </a:ext>
              </a:extLst>
            </p:cNvPr>
            <p:cNvSpPr/>
            <p:nvPr/>
          </p:nvSpPr>
          <p:spPr>
            <a:xfrm>
              <a:off x="5460698" y="2013259"/>
              <a:ext cx="143846" cy="123555"/>
            </a:xfrm>
            <a:prstGeom prst="ellipse">
              <a:avLst/>
            </a:prstGeom>
            <a:solidFill>
              <a:srgbClr val="FF0000"/>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e-DE"/>
            </a:p>
          </p:txBody>
        </p:sp>
        <p:sp>
          <p:nvSpPr>
            <p:cNvPr id="12" name="Ellipse 11">
              <a:extLst>
                <a:ext uri="{FF2B5EF4-FFF2-40B4-BE49-F238E27FC236}">
                  <a16:creationId xmlns:a16="http://schemas.microsoft.com/office/drawing/2014/main" id="{C9F0B640-FA87-A380-3FED-E4979FD732EC}"/>
                </a:ext>
              </a:extLst>
            </p:cNvPr>
            <p:cNvSpPr/>
            <p:nvPr/>
          </p:nvSpPr>
          <p:spPr>
            <a:xfrm>
              <a:off x="5651650" y="2017513"/>
              <a:ext cx="143846" cy="123555"/>
            </a:xfrm>
            <a:prstGeom prst="ellipse">
              <a:avLst/>
            </a:prstGeom>
            <a:solidFill>
              <a:srgbClr val="FF0000"/>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e-DE"/>
            </a:p>
          </p:txBody>
        </p:sp>
        <p:sp>
          <p:nvSpPr>
            <p:cNvPr id="13" name="Ellipse 12">
              <a:extLst>
                <a:ext uri="{FF2B5EF4-FFF2-40B4-BE49-F238E27FC236}">
                  <a16:creationId xmlns:a16="http://schemas.microsoft.com/office/drawing/2014/main" id="{8CD21C67-0DAF-4381-E60C-B6C4C91D8BB6}"/>
                </a:ext>
              </a:extLst>
            </p:cNvPr>
            <p:cNvSpPr/>
            <p:nvPr/>
          </p:nvSpPr>
          <p:spPr>
            <a:xfrm>
              <a:off x="5817348" y="2019837"/>
              <a:ext cx="143846" cy="123555"/>
            </a:xfrm>
            <a:prstGeom prst="ellipse">
              <a:avLst/>
            </a:prstGeom>
            <a:solidFill>
              <a:srgbClr val="FF0000"/>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e-DE"/>
            </a:p>
          </p:txBody>
        </p:sp>
        <p:sp>
          <p:nvSpPr>
            <p:cNvPr id="18" name="Ellipse 17">
              <a:extLst>
                <a:ext uri="{FF2B5EF4-FFF2-40B4-BE49-F238E27FC236}">
                  <a16:creationId xmlns:a16="http://schemas.microsoft.com/office/drawing/2014/main" id="{1E5FCEFF-1F03-26F5-7305-8F1D7AA9DB40}"/>
                </a:ext>
              </a:extLst>
            </p:cNvPr>
            <p:cNvSpPr/>
            <p:nvPr/>
          </p:nvSpPr>
          <p:spPr>
            <a:xfrm>
              <a:off x="6680485" y="2020328"/>
              <a:ext cx="143846" cy="123555"/>
            </a:xfrm>
            <a:prstGeom prst="ellipse">
              <a:avLst/>
            </a:prstGeom>
            <a:solidFill>
              <a:schemeClr val="accent1"/>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e-DE"/>
            </a:p>
          </p:txBody>
        </p:sp>
        <p:sp>
          <p:nvSpPr>
            <p:cNvPr id="19" name="Ellipse 18">
              <a:extLst>
                <a:ext uri="{FF2B5EF4-FFF2-40B4-BE49-F238E27FC236}">
                  <a16:creationId xmlns:a16="http://schemas.microsoft.com/office/drawing/2014/main" id="{C25F2C72-D339-9322-C2BE-2082F7308DAD}"/>
                </a:ext>
              </a:extLst>
            </p:cNvPr>
            <p:cNvSpPr/>
            <p:nvPr/>
          </p:nvSpPr>
          <p:spPr>
            <a:xfrm>
              <a:off x="6483208" y="2026094"/>
              <a:ext cx="143846" cy="123555"/>
            </a:xfrm>
            <a:prstGeom prst="ellipse">
              <a:avLst/>
            </a:prstGeom>
            <a:solidFill>
              <a:schemeClr val="accent1"/>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e-DE"/>
            </a:p>
          </p:txBody>
        </p:sp>
        <p:sp>
          <p:nvSpPr>
            <p:cNvPr id="21" name="Ellipse 20">
              <a:extLst>
                <a:ext uri="{FF2B5EF4-FFF2-40B4-BE49-F238E27FC236}">
                  <a16:creationId xmlns:a16="http://schemas.microsoft.com/office/drawing/2014/main" id="{1FAD6499-7FF7-1E25-7771-F6B30A771AC6}"/>
                </a:ext>
              </a:extLst>
            </p:cNvPr>
            <p:cNvSpPr/>
            <p:nvPr/>
          </p:nvSpPr>
          <p:spPr>
            <a:xfrm>
              <a:off x="6123450" y="2028735"/>
              <a:ext cx="143846" cy="123555"/>
            </a:xfrm>
            <a:prstGeom prst="ellipse">
              <a:avLst/>
            </a:prstGeom>
            <a:solidFill>
              <a:schemeClr val="accent1"/>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e-DE"/>
            </a:p>
          </p:txBody>
        </p:sp>
        <p:sp>
          <p:nvSpPr>
            <p:cNvPr id="25" name="Ellipse 24">
              <a:extLst>
                <a:ext uri="{FF2B5EF4-FFF2-40B4-BE49-F238E27FC236}">
                  <a16:creationId xmlns:a16="http://schemas.microsoft.com/office/drawing/2014/main" id="{28B0A4F6-3596-89BA-8C61-4ABA1A9C7A50}"/>
                </a:ext>
              </a:extLst>
            </p:cNvPr>
            <p:cNvSpPr/>
            <p:nvPr/>
          </p:nvSpPr>
          <p:spPr>
            <a:xfrm>
              <a:off x="6301686" y="2021840"/>
              <a:ext cx="143846" cy="123555"/>
            </a:xfrm>
            <a:prstGeom prst="ellipse">
              <a:avLst/>
            </a:prstGeom>
            <a:solidFill>
              <a:schemeClr val="accent1"/>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e-DE"/>
            </a:p>
          </p:txBody>
        </p:sp>
        <p:sp>
          <p:nvSpPr>
            <p:cNvPr id="28" name="Rechteck 27">
              <a:extLst>
                <a:ext uri="{FF2B5EF4-FFF2-40B4-BE49-F238E27FC236}">
                  <a16:creationId xmlns:a16="http://schemas.microsoft.com/office/drawing/2014/main" id="{A1E21D0F-4165-BCD9-DBC3-320EB98BF81B}"/>
                </a:ext>
              </a:extLst>
            </p:cNvPr>
            <p:cNvSpPr/>
            <p:nvPr/>
          </p:nvSpPr>
          <p:spPr>
            <a:xfrm>
              <a:off x="6052245" y="1978102"/>
              <a:ext cx="1212189" cy="200391"/>
            </a:xfrm>
            <a:prstGeom prst="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9" name="Rechteck 28">
              <a:extLst>
                <a:ext uri="{FF2B5EF4-FFF2-40B4-BE49-F238E27FC236}">
                  <a16:creationId xmlns:a16="http://schemas.microsoft.com/office/drawing/2014/main" id="{094F5DF8-5742-203D-EDCB-CE7ADCFF7BD4}"/>
                </a:ext>
              </a:extLst>
            </p:cNvPr>
            <p:cNvSpPr/>
            <p:nvPr/>
          </p:nvSpPr>
          <p:spPr>
            <a:xfrm>
              <a:off x="4836016" y="1980920"/>
              <a:ext cx="1212189" cy="200391"/>
            </a:xfrm>
            <a:prstGeom prst="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0" name="Textfeld 29">
              <a:extLst>
                <a:ext uri="{FF2B5EF4-FFF2-40B4-BE49-F238E27FC236}">
                  <a16:creationId xmlns:a16="http://schemas.microsoft.com/office/drawing/2014/main" id="{12D6A181-4445-BE7E-5163-C3E26B2C5C6F}"/>
                </a:ext>
              </a:extLst>
            </p:cNvPr>
            <p:cNvSpPr txBox="1"/>
            <p:nvPr/>
          </p:nvSpPr>
          <p:spPr>
            <a:xfrm>
              <a:off x="5593690" y="1636737"/>
              <a:ext cx="1363713" cy="307777"/>
            </a:xfrm>
            <a:prstGeom prst="rect">
              <a:avLst/>
            </a:prstGeom>
            <a:noFill/>
          </p:spPr>
          <p:txBody>
            <a:bodyPr wrap="square" rtlCol="0">
              <a:spAutoFit/>
            </a:bodyPr>
            <a:lstStyle/>
            <a:p>
              <a:r>
                <a:rPr lang="de-DE" sz="1400"/>
                <a:t>Spielerbank</a:t>
              </a:r>
            </a:p>
          </p:txBody>
        </p:sp>
      </p:grpSp>
      <p:grpSp>
        <p:nvGrpSpPr>
          <p:cNvPr id="31" name="Gruppieren 30">
            <a:extLst>
              <a:ext uri="{FF2B5EF4-FFF2-40B4-BE49-F238E27FC236}">
                <a16:creationId xmlns:a16="http://schemas.microsoft.com/office/drawing/2014/main" id="{956E1AB0-13BA-C7DE-F852-9AF312D5D147}"/>
              </a:ext>
            </a:extLst>
          </p:cNvPr>
          <p:cNvGrpSpPr/>
          <p:nvPr/>
        </p:nvGrpSpPr>
        <p:grpSpPr>
          <a:xfrm>
            <a:off x="5430774" y="5120738"/>
            <a:ext cx="876701" cy="497287"/>
            <a:chOff x="5049773" y="5512818"/>
            <a:chExt cx="876701" cy="497287"/>
          </a:xfrm>
        </p:grpSpPr>
        <p:sp>
          <p:nvSpPr>
            <p:cNvPr id="27" name="Rechteck 26">
              <a:extLst>
                <a:ext uri="{FF2B5EF4-FFF2-40B4-BE49-F238E27FC236}">
                  <a16:creationId xmlns:a16="http://schemas.microsoft.com/office/drawing/2014/main" id="{243134B6-5DB6-CB53-234F-33E5D0EBC67B}"/>
                </a:ext>
              </a:extLst>
            </p:cNvPr>
            <p:cNvSpPr/>
            <p:nvPr/>
          </p:nvSpPr>
          <p:spPr>
            <a:xfrm>
              <a:off x="5106738" y="5512818"/>
              <a:ext cx="759638" cy="220431"/>
            </a:xfrm>
            <a:prstGeom prst="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 name="Textfeld 6">
              <a:extLst>
                <a:ext uri="{FF2B5EF4-FFF2-40B4-BE49-F238E27FC236}">
                  <a16:creationId xmlns:a16="http://schemas.microsoft.com/office/drawing/2014/main" id="{D8F2B148-9BC0-B6E3-F269-981E7D51618A}"/>
                </a:ext>
              </a:extLst>
            </p:cNvPr>
            <p:cNvSpPr txBox="1"/>
            <p:nvPr/>
          </p:nvSpPr>
          <p:spPr>
            <a:xfrm>
              <a:off x="5049773" y="5702328"/>
              <a:ext cx="876701" cy="307777"/>
            </a:xfrm>
            <a:prstGeom prst="rect">
              <a:avLst/>
            </a:prstGeom>
            <a:noFill/>
          </p:spPr>
          <p:txBody>
            <a:bodyPr wrap="square" rtlCol="0">
              <a:spAutoFit/>
            </a:bodyPr>
            <a:lstStyle/>
            <a:p>
              <a:r>
                <a:rPr lang="de-DE" sz="1400"/>
                <a:t>Strafbank</a:t>
              </a:r>
            </a:p>
          </p:txBody>
        </p:sp>
      </p:grpSp>
      <p:grpSp>
        <p:nvGrpSpPr>
          <p:cNvPr id="32" name="Gruppieren 31">
            <a:extLst>
              <a:ext uri="{FF2B5EF4-FFF2-40B4-BE49-F238E27FC236}">
                <a16:creationId xmlns:a16="http://schemas.microsoft.com/office/drawing/2014/main" id="{469EAC16-164F-00E9-75F3-8212B08C59EA}"/>
              </a:ext>
            </a:extLst>
          </p:cNvPr>
          <p:cNvGrpSpPr/>
          <p:nvPr/>
        </p:nvGrpSpPr>
        <p:grpSpPr>
          <a:xfrm>
            <a:off x="6429205" y="5120737"/>
            <a:ext cx="948624" cy="508392"/>
            <a:chOff x="6108225" y="5507809"/>
            <a:chExt cx="948624" cy="508392"/>
          </a:xfrm>
        </p:grpSpPr>
        <p:sp>
          <p:nvSpPr>
            <p:cNvPr id="26" name="Rechteck 25">
              <a:extLst>
                <a:ext uri="{FF2B5EF4-FFF2-40B4-BE49-F238E27FC236}">
                  <a16:creationId xmlns:a16="http://schemas.microsoft.com/office/drawing/2014/main" id="{0901609D-C3B1-0480-8B19-2F2921833FA4}"/>
                </a:ext>
              </a:extLst>
            </p:cNvPr>
            <p:cNvSpPr/>
            <p:nvPr/>
          </p:nvSpPr>
          <p:spPr>
            <a:xfrm>
              <a:off x="6209830" y="5507809"/>
              <a:ext cx="759638" cy="220431"/>
            </a:xfrm>
            <a:prstGeom prst="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extfeld 7">
              <a:extLst>
                <a:ext uri="{FF2B5EF4-FFF2-40B4-BE49-F238E27FC236}">
                  <a16:creationId xmlns:a16="http://schemas.microsoft.com/office/drawing/2014/main" id="{0B10CEE9-8E6C-456C-23FB-C688B0D1871B}"/>
                </a:ext>
              </a:extLst>
            </p:cNvPr>
            <p:cNvSpPr txBox="1"/>
            <p:nvPr/>
          </p:nvSpPr>
          <p:spPr>
            <a:xfrm>
              <a:off x="6108225" y="5708424"/>
              <a:ext cx="948624" cy="307777"/>
            </a:xfrm>
            <a:prstGeom prst="rect">
              <a:avLst/>
            </a:prstGeom>
            <a:noFill/>
          </p:spPr>
          <p:txBody>
            <a:bodyPr wrap="square" rtlCol="0">
              <a:spAutoFit/>
            </a:bodyPr>
            <a:lstStyle/>
            <a:p>
              <a:r>
                <a:rPr lang="de-DE" sz="1400"/>
                <a:t>Strafbank</a:t>
              </a:r>
            </a:p>
          </p:txBody>
        </p:sp>
      </p:grpSp>
      <p:sp>
        <p:nvSpPr>
          <p:cNvPr id="34" name="Ellipse 33">
            <a:extLst>
              <a:ext uri="{FF2B5EF4-FFF2-40B4-BE49-F238E27FC236}">
                <a16:creationId xmlns:a16="http://schemas.microsoft.com/office/drawing/2014/main" id="{B967C95F-BCAF-D06C-37A3-8CDD646741F7}"/>
              </a:ext>
            </a:extLst>
          </p:cNvPr>
          <p:cNvSpPr/>
          <p:nvPr/>
        </p:nvSpPr>
        <p:spPr>
          <a:xfrm>
            <a:off x="5723713" y="3654085"/>
            <a:ext cx="143845" cy="123555"/>
          </a:xfrm>
          <a:prstGeom prst="ellipse">
            <a:avLst/>
          </a:prstGeom>
          <a:solidFill>
            <a:srgbClr val="FF0000"/>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e-DE"/>
          </a:p>
        </p:txBody>
      </p:sp>
      <p:sp>
        <p:nvSpPr>
          <p:cNvPr id="35" name="Ellipse 34">
            <a:extLst>
              <a:ext uri="{FF2B5EF4-FFF2-40B4-BE49-F238E27FC236}">
                <a16:creationId xmlns:a16="http://schemas.microsoft.com/office/drawing/2014/main" id="{7FBD2CF5-BB45-AC58-56D0-9A6DBA906561}"/>
              </a:ext>
            </a:extLst>
          </p:cNvPr>
          <p:cNvSpPr/>
          <p:nvPr/>
        </p:nvSpPr>
        <p:spPr>
          <a:xfrm>
            <a:off x="7001800" y="3565277"/>
            <a:ext cx="143845" cy="123555"/>
          </a:xfrm>
          <a:prstGeom prst="ellipse">
            <a:avLst/>
          </a:prstGeom>
          <a:solidFill>
            <a:schemeClr val="accent1"/>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e-DE"/>
          </a:p>
        </p:txBody>
      </p:sp>
      <p:sp>
        <p:nvSpPr>
          <p:cNvPr id="4" name="Rectangle 59">
            <a:extLst>
              <a:ext uri="{FF2B5EF4-FFF2-40B4-BE49-F238E27FC236}">
                <a16:creationId xmlns:a16="http://schemas.microsoft.com/office/drawing/2014/main" id="{D64E6ED9-5F6C-A852-C7D6-83A21B459B8A}"/>
              </a:ext>
            </a:extLst>
          </p:cNvPr>
          <p:cNvSpPr>
            <a:spLocks noChangeArrowheads="1"/>
          </p:cNvSpPr>
          <p:nvPr/>
        </p:nvSpPr>
        <p:spPr bwMode="auto">
          <a:xfrm rot="10800000" flipV="1">
            <a:off x="3853044" y="4392413"/>
            <a:ext cx="5141664" cy="77540"/>
          </a:xfrm>
          <a:prstGeom prst="rect">
            <a:avLst/>
          </a:prstGeom>
          <a:solidFill>
            <a:srgbClr val="996633"/>
          </a:solidFill>
          <a:ln w="25400">
            <a:solidFill>
              <a:srgbClr val="996633"/>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sz="2400"/>
          </a:p>
        </p:txBody>
      </p:sp>
      <p:pic>
        <p:nvPicPr>
          <p:cNvPr id="6" name="Grafik 5">
            <a:extLst>
              <a:ext uri="{FF2B5EF4-FFF2-40B4-BE49-F238E27FC236}">
                <a16:creationId xmlns:a16="http://schemas.microsoft.com/office/drawing/2014/main" id="{E5E985E8-F7E9-7A42-9945-8AD7BD28EB1B}"/>
              </a:ext>
            </a:extLst>
          </p:cNvPr>
          <p:cNvPicPr>
            <a:picLocks noChangeAspect="1"/>
          </p:cNvPicPr>
          <p:nvPr/>
        </p:nvPicPr>
        <p:blipFill rotWithShape="1">
          <a:blip r:embed="rId4"/>
          <a:srcRect l="8530" t="3716" r="4883" b="10807"/>
          <a:stretch/>
        </p:blipFill>
        <p:spPr>
          <a:xfrm rot="16200000">
            <a:off x="3782346" y="3435479"/>
            <a:ext cx="412033" cy="224975"/>
          </a:xfrm>
          <a:prstGeom prst="rect">
            <a:avLst/>
          </a:prstGeom>
        </p:spPr>
      </p:pic>
      <p:pic>
        <p:nvPicPr>
          <p:cNvPr id="36" name="Grafik 35">
            <a:extLst>
              <a:ext uri="{FF2B5EF4-FFF2-40B4-BE49-F238E27FC236}">
                <a16:creationId xmlns:a16="http://schemas.microsoft.com/office/drawing/2014/main" id="{64239D53-BFBB-2784-1F2F-0B21CC81A714}"/>
              </a:ext>
            </a:extLst>
          </p:cNvPr>
          <p:cNvPicPr>
            <a:picLocks noChangeAspect="1"/>
          </p:cNvPicPr>
          <p:nvPr/>
        </p:nvPicPr>
        <p:blipFill rotWithShape="1">
          <a:blip r:embed="rId4"/>
          <a:srcRect l="8530" t="3716" r="4883" b="10807"/>
          <a:stretch/>
        </p:blipFill>
        <p:spPr>
          <a:xfrm rot="5400000">
            <a:off x="8666528" y="3433386"/>
            <a:ext cx="412033" cy="224975"/>
          </a:xfrm>
          <a:prstGeom prst="rect">
            <a:avLst/>
          </a:prstGeom>
        </p:spPr>
      </p:pic>
      <p:sp>
        <p:nvSpPr>
          <p:cNvPr id="5" name="Ellipse 34">
            <a:extLst>
              <a:ext uri="{FF2B5EF4-FFF2-40B4-BE49-F238E27FC236}">
                <a16:creationId xmlns:a16="http://schemas.microsoft.com/office/drawing/2014/main" id="{CD9A8AFA-D7BA-3FED-7260-B4D234B96709}"/>
              </a:ext>
            </a:extLst>
          </p:cNvPr>
          <p:cNvSpPr/>
          <p:nvPr/>
        </p:nvSpPr>
        <p:spPr>
          <a:xfrm>
            <a:off x="8792271" y="3475434"/>
            <a:ext cx="143845" cy="123555"/>
          </a:xfrm>
          <a:prstGeom prst="ellipse">
            <a:avLst/>
          </a:prstGeom>
          <a:solidFill>
            <a:schemeClr val="accent1"/>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e-DE"/>
          </a:p>
        </p:txBody>
      </p:sp>
      <p:sp>
        <p:nvSpPr>
          <p:cNvPr id="37" name="Ellipse 33">
            <a:extLst>
              <a:ext uri="{FF2B5EF4-FFF2-40B4-BE49-F238E27FC236}">
                <a16:creationId xmlns:a16="http://schemas.microsoft.com/office/drawing/2014/main" id="{6D4E0D31-E8B4-3FE8-96E0-E2143D69B067}"/>
              </a:ext>
            </a:extLst>
          </p:cNvPr>
          <p:cNvSpPr/>
          <p:nvPr/>
        </p:nvSpPr>
        <p:spPr>
          <a:xfrm>
            <a:off x="3951954" y="3504347"/>
            <a:ext cx="143845" cy="123555"/>
          </a:xfrm>
          <a:prstGeom prst="ellipse">
            <a:avLst/>
          </a:prstGeom>
          <a:solidFill>
            <a:srgbClr val="FF0000"/>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e-DE"/>
          </a:p>
        </p:txBody>
      </p:sp>
    </p:spTree>
    <p:extLst>
      <p:ext uri="{BB962C8B-B14F-4D97-AF65-F5344CB8AC3E}">
        <p14:creationId xmlns:p14="http://schemas.microsoft.com/office/powerpoint/2010/main" val="411004024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8B489F-08DD-9DFF-7C91-8559AC545EA6}"/>
              </a:ext>
            </a:extLst>
          </p:cNvPr>
          <p:cNvSpPr>
            <a:spLocks noGrp="1"/>
          </p:cNvSpPr>
          <p:nvPr>
            <p:ph type="title"/>
          </p:nvPr>
        </p:nvSpPr>
        <p:spPr>
          <a:xfrm>
            <a:off x="681038" y="-1"/>
            <a:ext cx="8543925" cy="1101013"/>
          </a:xfrm>
        </p:spPr>
        <p:txBody>
          <a:bodyPr>
            <a:normAutofit/>
          </a:bodyPr>
          <a:lstStyle/>
          <a:p>
            <a:r>
              <a:rPr lang="de-DE" sz="3400" b="1" dirty="0">
                <a:solidFill>
                  <a:srgbClr val="CD9730"/>
                </a:solidFill>
              </a:rPr>
              <a:t>Altersklasse U11 Leistungsklasse C</a:t>
            </a:r>
          </a:p>
        </p:txBody>
      </p:sp>
      <p:sp>
        <p:nvSpPr>
          <p:cNvPr id="3" name="Inhaltsplatzhalter 2">
            <a:extLst>
              <a:ext uri="{FF2B5EF4-FFF2-40B4-BE49-F238E27FC236}">
                <a16:creationId xmlns:a16="http://schemas.microsoft.com/office/drawing/2014/main" id="{29A5EC0E-D18E-2F74-B114-516F62DF70C2}"/>
              </a:ext>
            </a:extLst>
          </p:cNvPr>
          <p:cNvSpPr>
            <a:spLocks noGrp="1"/>
          </p:cNvSpPr>
          <p:nvPr>
            <p:ph sz="half" idx="1"/>
          </p:nvPr>
        </p:nvSpPr>
        <p:spPr>
          <a:xfrm>
            <a:off x="681038" y="1707569"/>
            <a:ext cx="5154498" cy="4469393"/>
          </a:xfrm>
        </p:spPr>
        <p:txBody>
          <a:bodyPr vert="horz" lIns="91440" tIns="45720" rIns="91440" bIns="45720" rtlCol="0" anchor="t">
            <a:normAutofit/>
          </a:bodyPr>
          <a:lstStyle/>
          <a:p>
            <a:pPr marL="0" indent="0">
              <a:buNone/>
            </a:pPr>
            <a:r>
              <a:rPr lang="de-DE" sz="2200" b="1" u="sng" dirty="0">
                <a:solidFill>
                  <a:srgbClr val="002C88"/>
                </a:solidFill>
                <a:ea typeface="Calibri" panose="020F0502020204030204"/>
                <a:cs typeface="Calibri" panose="020F0502020204030204"/>
              </a:rPr>
              <a:t>Spielmodus</a:t>
            </a:r>
          </a:p>
          <a:p>
            <a:r>
              <a:rPr lang="de-DE" sz="1800" dirty="0">
                <a:solidFill>
                  <a:srgbClr val="002C88"/>
                </a:solidFill>
              </a:rPr>
              <a:t>Turnierform mit 4 Mannschaften.</a:t>
            </a:r>
            <a:endParaRPr lang="de-DE" sz="1800" dirty="0">
              <a:solidFill>
                <a:srgbClr val="002C88"/>
              </a:solidFill>
              <a:ea typeface="Calibri"/>
              <a:cs typeface="Calibri"/>
            </a:endParaRPr>
          </a:p>
          <a:p>
            <a:r>
              <a:rPr lang="de-DE" sz="1800" dirty="0">
                <a:solidFill>
                  <a:srgbClr val="002C88"/>
                </a:solidFill>
              </a:rPr>
              <a:t>Pro Turniertag spielen immer nur  zwei Mannschaften gegeneinander, z.B. Mannschaft A gegen Mannschaft B und Mannschaft C gegen Mannschaft D.</a:t>
            </a:r>
          </a:p>
          <a:p>
            <a:r>
              <a:rPr lang="de-DE" sz="1800" dirty="0">
                <a:solidFill>
                  <a:srgbClr val="002C88"/>
                </a:solidFill>
                <a:ea typeface="Calibri" panose="020F0502020204030204"/>
                <a:cs typeface="Calibri" panose="020F0502020204030204"/>
              </a:rPr>
              <a:t>In jedem Turnier werden alle drei (3) Spielformen gespielt.</a:t>
            </a:r>
          </a:p>
        </p:txBody>
      </p:sp>
      <p:sp>
        <p:nvSpPr>
          <p:cNvPr id="4" name="Inhaltsplatzhalter 3">
            <a:extLst>
              <a:ext uri="{FF2B5EF4-FFF2-40B4-BE49-F238E27FC236}">
                <a16:creationId xmlns:a16="http://schemas.microsoft.com/office/drawing/2014/main" id="{AAEC710F-1701-0765-ACBD-44CEC94D51B3}"/>
              </a:ext>
            </a:extLst>
          </p:cNvPr>
          <p:cNvSpPr>
            <a:spLocks noGrp="1"/>
          </p:cNvSpPr>
          <p:nvPr>
            <p:ph sz="half" idx="2"/>
          </p:nvPr>
        </p:nvSpPr>
        <p:spPr>
          <a:xfrm>
            <a:off x="5733983" y="1707569"/>
            <a:ext cx="3748557" cy="4469394"/>
          </a:xfrm>
        </p:spPr>
        <p:txBody>
          <a:bodyPr vert="horz" lIns="91440" tIns="45720" rIns="91440" bIns="45720" rtlCol="0" anchor="t">
            <a:normAutofit/>
          </a:bodyPr>
          <a:lstStyle/>
          <a:p>
            <a:pPr marL="0" indent="0">
              <a:buNone/>
            </a:pPr>
            <a:r>
              <a:rPr lang="de-DE" sz="2400" b="1" dirty="0">
                <a:solidFill>
                  <a:srgbClr val="002C88"/>
                </a:solidFill>
                <a:ea typeface="Calibri"/>
                <a:cs typeface="Calibri"/>
              </a:rPr>
              <a:t>   </a:t>
            </a:r>
            <a:r>
              <a:rPr lang="de-DE" sz="2200" b="1" u="sng" dirty="0">
                <a:solidFill>
                  <a:srgbClr val="002C88"/>
                </a:solidFill>
                <a:ea typeface="Calibri"/>
                <a:cs typeface="Calibri"/>
              </a:rPr>
              <a:t>Ablauf</a:t>
            </a:r>
          </a:p>
          <a:p>
            <a:pPr lvl="1"/>
            <a:r>
              <a:rPr lang="de-DE" sz="1800" dirty="0">
                <a:solidFill>
                  <a:srgbClr val="002C88"/>
                </a:solidFill>
              </a:rPr>
              <a:t>5 Minuten Warmlaufen ohne Scheibe.</a:t>
            </a:r>
            <a:endParaRPr lang="de-DE" sz="1800" dirty="0">
              <a:solidFill>
                <a:srgbClr val="002C88"/>
              </a:solidFill>
              <a:ea typeface="Calibri"/>
              <a:cs typeface="Calibri"/>
            </a:endParaRPr>
          </a:p>
          <a:p>
            <a:pPr lvl="1"/>
            <a:r>
              <a:rPr lang="de-DE" sz="1800" dirty="0">
                <a:solidFill>
                  <a:srgbClr val="002C88"/>
                </a:solidFill>
              </a:rPr>
              <a:t>Spielform A 30 Minuten Brutto.</a:t>
            </a:r>
            <a:endParaRPr lang="de-DE" sz="1800" dirty="0">
              <a:solidFill>
                <a:srgbClr val="002C88"/>
              </a:solidFill>
              <a:ea typeface="Calibri"/>
              <a:cs typeface="Calibri"/>
            </a:endParaRPr>
          </a:p>
          <a:p>
            <a:pPr lvl="1"/>
            <a:r>
              <a:rPr lang="de-DE" sz="1800" dirty="0">
                <a:solidFill>
                  <a:srgbClr val="002C88"/>
                </a:solidFill>
              </a:rPr>
              <a:t>5 Minuten Pause.</a:t>
            </a:r>
            <a:endParaRPr lang="de-DE" sz="1800" dirty="0">
              <a:solidFill>
                <a:srgbClr val="002C88"/>
              </a:solidFill>
              <a:ea typeface="Calibri"/>
              <a:cs typeface="Calibri"/>
            </a:endParaRPr>
          </a:p>
          <a:p>
            <a:pPr lvl="1"/>
            <a:r>
              <a:rPr lang="de-DE" sz="1800" dirty="0">
                <a:solidFill>
                  <a:srgbClr val="002C88"/>
                </a:solidFill>
              </a:rPr>
              <a:t>Spielform B 24 Minuten Brutto.</a:t>
            </a:r>
            <a:endParaRPr lang="de-DE" sz="1800" dirty="0">
              <a:solidFill>
                <a:srgbClr val="002C88"/>
              </a:solidFill>
              <a:ea typeface="Calibri"/>
              <a:cs typeface="Calibri"/>
            </a:endParaRPr>
          </a:p>
          <a:p>
            <a:pPr lvl="1"/>
            <a:r>
              <a:rPr lang="de-DE" sz="1800" dirty="0">
                <a:solidFill>
                  <a:srgbClr val="002C88"/>
                </a:solidFill>
              </a:rPr>
              <a:t>15 Minuten Pause.</a:t>
            </a:r>
            <a:endParaRPr lang="de-DE" sz="1800" dirty="0">
              <a:solidFill>
                <a:srgbClr val="002C88"/>
              </a:solidFill>
              <a:ea typeface="Calibri"/>
              <a:cs typeface="Calibri"/>
            </a:endParaRPr>
          </a:p>
          <a:p>
            <a:pPr lvl="1"/>
            <a:r>
              <a:rPr lang="de-DE" sz="1800" dirty="0">
                <a:solidFill>
                  <a:srgbClr val="002C88"/>
                </a:solidFill>
              </a:rPr>
              <a:t>Spielform C 24 Minuten Brutto.</a:t>
            </a:r>
            <a:endParaRPr lang="de-DE" sz="1800" dirty="0">
              <a:solidFill>
                <a:srgbClr val="002C88"/>
              </a:solidFill>
              <a:ea typeface="Calibri"/>
              <a:cs typeface="Calibri"/>
            </a:endParaRPr>
          </a:p>
          <a:p>
            <a:pPr lvl="1"/>
            <a:endParaRPr lang="de-DE" dirty="0"/>
          </a:p>
        </p:txBody>
      </p:sp>
    </p:spTree>
    <p:extLst>
      <p:ext uri="{BB962C8B-B14F-4D97-AF65-F5344CB8AC3E}">
        <p14:creationId xmlns:p14="http://schemas.microsoft.com/office/powerpoint/2010/main" val="147995821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237C94-F0BF-5634-FEEB-9C38B9B5C04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5C9CA277-ECCD-B27A-BCE5-E220E8256F8C}"/>
              </a:ext>
            </a:extLst>
          </p:cNvPr>
          <p:cNvSpPr>
            <a:spLocks noGrp="1"/>
          </p:cNvSpPr>
          <p:nvPr>
            <p:ph type="title"/>
          </p:nvPr>
        </p:nvSpPr>
        <p:spPr>
          <a:xfrm>
            <a:off x="681038" y="-1"/>
            <a:ext cx="8543925" cy="1101013"/>
          </a:xfrm>
        </p:spPr>
        <p:txBody>
          <a:bodyPr>
            <a:normAutofit/>
          </a:bodyPr>
          <a:lstStyle/>
          <a:p>
            <a:r>
              <a:rPr lang="de-DE" sz="3400" b="1" dirty="0">
                <a:solidFill>
                  <a:srgbClr val="CD9730"/>
                </a:solidFill>
              </a:rPr>
              <a:t>Altersklasse U11 Leistungsklasse C</a:t>
            </a:r>
            <a:endParaRPr lang="de-DE" sz="3400" b="1" dirty="0">
              <a:solidFill>
                <a:srgbClr val="CD9730"/>
              </a:solidFill>
              <a:ea typeface="Calibri Light"/>
              <a:cs typeface="Calibri Light"/>
            </a:endParaRPr>
          </a:p>
        </p:txBody>
      </p:sp>
      <p:sp>
        <p:nvSpPr>
          <p:cNvPr id="3" name="Inhaltsplatzhalter 2">
            <a:extLst>
              <a:ext uri="{FF2B5EF4-FFF2-40B4-BE49-F238E27FC236}">
                <a16:creationId xmlns:a16="http://schemas.microsoft.com/office/drawing/2014/main" id="{36CC42F4-1C05-CB46-BBFD-2398F725945B}"/>
              </a:ext>
            </a:extLst>
          </p:cNvPr>
          <p:cNvSpPr>
            <a:spLocks noGrp="1"/>
          </p:cNvSpPr>
          <p:nvPr>
            <p:ph sz="half" idx="1"/>
          </p:nvPr>
        </p:nvSpPr>
        <p:spPr>
          <a:xfrm>
            <a:off x="681038" y="1471456"/>
            <a:ext cx="4252979" cy="4705507"/>
          </a:xfrm>
        </p:spPr>
        <p:txBody>
          <a:bodyPr vert="horz" lIns="91440" tIns="45720" rIns="91440" bIns="45720" rtlCol="0" anchor="t">
            <a:noAutofit/>
          </a:bodyPr>
          <a:lstStyle/>
          <a:p>
            <a:pPr marL="0" indent="0">
              <a:buNone/>
            </a:pPr>
            <a:r>
              <a:rPr lang="de-DE" sz="2200" b="1" u="sng" dirty="0">
                <a:solidFill>
                  <a:srgbClr val="002C88"/>
                </a:solidFill>
                <a:ea typeface="Calibri" panose="020F0502020204030204"/>
                <a:cs typeface="Calibri" panose="020F0502020204030204"/>
              </a:rPr>
              <a:t>Voraussetzungen</a:t>
            </a:r>
          </a:p>
          <a:p>
            <a:r>
              <a:rPr lang="de-DE" sz="1800" dirty="0">
                <a:solidFill>
                  <a:srgbClr val="002C88"/>
                </a:solidFill>
              </a:rPr>
              <a:t>Mindestantrittsstärke: 10 + 1.</a:t>
            </a:r>
            <a:endParaRPr lang="de-DE" sz="1800" dirty="0">
              <a:solidFill>
                <a:srgbClr val="002C88"/>
              </a:solidFill>
              <a:ea typeface="Calibri"/>
              <a:cs typeface="Calibri"/>
            </a:endParaRPr>
          </a:p>
          <a:p>
            <a:r>
              <a:rPr lang="de-DE" sz="1800" dirty="0">
                <a:solidFill>
                  <a:srgbClr val="002C88"/>
                </a:solidFill>
              </a:rPr>
              <a:t>Empfehlung: 12 + 2, max. 19 + 2.</a:t>
            </a:r>
            <a:endParaRPr lang="de-DE" sz="1800" dirty="0">
              <a:solidFill>
                <a:srgbClr val="002C88"/>
              </a:solidFill>
              <a:ea typeface="Calibri"/>
              <a:cs typeface="Calibri"/>
            </a:endParaRPr>
          </a:p>
          <a:p>
            <a:r>
              <a:rPr lang="de-DE" sz="1800" dirty="0">
                <a:solidFill>
                  <a:srgbClr val="002C88"/>
                </a:solidFill>
              </a:rPr>
              <a:t>Blockbildung pro Spielform gleichbleibend. Zwischen den unterschiedlichen Spielformen ist ein Wechsel der Blockbildung erlaubt.</a:t>
            </a:r>
            <a:endParaRPr lang="de-DE" sz="1800" dirty="0">
              <a:solidFill>
                <a:srgbClr val="002C88"/>
              </a:solidFill>
              <a:ea typeface="Calibri"/>
              <a:cs typeface="Calibri"/>
            </a:endParaRPr>
          </a:p>
          <a:p>
            <a:r>
              <a:rPr lang="de-DE" sz="1800" dirty="0">
                <a:solidFill>
                  <a:srgbClr val="002C88"/>
                </a:solidFill>
              </a:rPr>
              <a:t>Blockbildung wird nicht auf dem Spielberichtsbogen aufgeführt.</a:t>
            </a:r>
            <a:endParaRPr lang="de-DE" sz="1800" dirty="0">
              <a:solidFill>
                <a:srgbClr val="002C88"/>
              </a:solidFill>
              <a:ea typeface="Calibri"/>
              <a:cs typeface="Calibri"/>
            </a:endParaRPr>
          </a:p>
          <a:p>
            <a:r>
              <a:rPr lang="de-DE" sz="1800" dirty="0">
                <a:solidFill>
                  <a:srgbClr val="002C88"/>
                </a:solidFill>
              </a:rPr>
              <a:t>Spielwertung: jede Spielform wird einzeln mit 0, 1 oder 2 Punkten gewertet, somit maximal 6 Punkte pro Turnier möglich.</a:t>
            </a:r>
          </a:p>
          <a:p>
            <a:pPr marL="0" indent="0">
              <a:buNone/>
            </a:pPr>
            <a:endParaRPr lang="de-DE" sz="1400" dirty="0">
              <a:ea typeface="Calibri" panose="020F0502020204030204"/>
              <a:cs typeface="Calibri" panose="020F0502020204030204"/>
            </a:endParaRPr>
          </a:p>
        </p:txBody>
      </p:sp>
      <p:sp>
        <p:nvSpPr>
          <p:cNvPr id="4" name="Inhaltsplatzhalter 3">
            <a:extLst>
              <a:ext uri="{FF2B5EF4-FFF2-40B4-BE49-F238E27FC236}">
                <a16:creationId xmlns:a16="http://schemas.microsoft.com/office/drawing/2014/main" id="{98FC6D59-C1F6-2E03-EB26-76810864E450}"/>
              </a:ext>
            </a:extLst>
          </p:cNvPr>
          <p:cNvSpPr>
            <a:spLocks noGrp="1"/>
          </p:cNvSpPr>
          <p:nvPr>
            <p:ph sz="half" idx="2"/>
          </p:nvPr>
        </p:nvSpPr>
        <p:spPr/>
        <p:txBody>
          <a:bodyPr vert="horz" lIns="91440" tIns="45720" rIns="91440" bIns="45720" rtlCol="0" anchor="t">
            <a:normAutofit/>
          </a:bodyPr>
          <a:lstStyle/>
          <a:p>
            <a:pPr lvl="1"/>
            <a:endParaRPr lang="de-DE" dirty="0">
              <a:ea typeface="Calibri"/>
              <a:cs typeface="Calibri"/>
            </a:endParaRPr>
          </a:p>
        </p:txBody>
      </p:sp>
    </p:spTree>
    <p:extLst>
      <p:ext uri="{BB962C8B-B14F-4D97-AF65-F5344CB8AC3E}">
        <p14:creationId xmlns:p14="http://schemas.microsoft.com/office/powerpoint/2010/main" val="18250670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7F72BB-CBB7-6E2C-F557-4D6031D31076}"/>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92DA9D55-A21D-38A5-868E-F0251C38E28A}"/>
              </a:ext>
            </a:extLst>
          </p:cNvPr>
          <p:cNvSpPr>
            <a:spLocks noGrp="1"/>
          </p:cNvSpPr>
          <p:nvPr>
            <p:ph type="title"/>
          </p:nvPr>
        </p:nvSpPr>
        <p:spPr>
          <a:xfrm>
            <a:off x="681038" y="-1"/>
            <a:ext cx="8543925" cy="1101013"/>
          </a:xfrm>
        </p:spPr>
        <p:txBody>
          <a:bodyPr>
            <a:normAutofit/>
          </a:bodyPr>
          <a:lstStyle/>
          <a:p>
            <a:r>
              <a:rPr lang="de-DE" sz="3400" b="1" dirty="0">
                <a:solidFill>
                  <a:srgbClr val="CD9730"/>
                </a:solidFill>
              </a:rPr>
              <a:t>Altersklasse U11 Leistungsklasse B</a:t>
            </a:r>
          </a:p>
        </p:txBody>
      </p:sp>
      <p:sp>
        <p:nvSpPr>
          <p:cNvPr id="3" name="Inhaltsplatzhalter 2">
            <a:extLst>
              <a:ext uri="{FF2B5EF4-FFF2-40B4-BE49-F238E27FC236}">
                <a16:creationId xmlns:a16="http://schemas.microsoft.com/office/drawing/2014/main" id="{D4167B94-64D1-581F-A511-4F5932907DEE}"/>
              </a:ext>
            </a:extLst>
          </p:cNvPr>
          <p:cNvSpPr>
            <a:spLocks noGrp="1"/>
          </p:cNvSpPr>
          <p:nvPr>
            <p:ph sz="half" idx="1"/>
          </p:nvPr>
        </p:nvSpPr>
        <p:spPr>
          <a:xfrm>
            <a:off x="681037" y="1700809"/>
            <a:ext cx="4639345" cy="4476154"/>
          </a:xfrm>
        </p:spPr>
        <p:txBody>
          <a:bodyPr vert="horz" lIns="91440" tIns="45720" rIns="91440" bIns="45720" rtlCol="0" anchor="t">
            <a:normAutofit/>
          </a:bodyPr>
          <a:lstStyle/>
          <a:p>
            <a:pPr marL="0" indent="0">
              <a:buNone/>
            </a:pPr>
            <a:r>
              <a:rPr lang="de-DE" sz="2200" b="1" u="sng" dirty="0">
                <a:solidFill>
                  <a:srgbClr val="002C88"/>
                </a:solidFill>
                <a:ea typeface="Calibri" panose="020F0502020204030204"/>
                <a:cs typeface="Calibri" panose="020F0502020204030204"/>
              </a:rPr>
              <a:t>Spielmodus</a:t>
            </a:r>
          </a:p>
          <a:p>
            <a:r>
              <a:rPr lang="de-DE" sz="1800" dirty="0">
                <a:solidFill>
                  <a:srgbClr val="002C88"/>
                </a:solidFill>
              </a:rPr>
              <a:t>Turnierform mit 4 Mannschaften.</a:t>
            </a:r>
          </a:p>
          <a:p>
            <a:r>
              <a:rPr lang="de-DE" sz="1800" dirty="0">
                <a:solidFill>
                  <a:srgbClr val="002C88"/>
                </a:solidFill>
              </a:rPr>
              <a:t>Pro Turniertag spielen immer nur zwei Mannschaften gegeneinander,  z.B. Mannschaft A gegen Mannschaft B und Mannschaft C gegen Mannschaft D.</a:t>
            </a:r>
          </a:p>
          <a:p>
            <a:r>
              <a:rPr lang="de-DE" sz="1800" dirty="0">
                <a:solidFill>
                  <a:srgbClr val="002C88"/>
                </a:solidFill>
              </a:rPr>
              <a:t>In jedem Turnier werden alle drei (3) Spielformen gespielt.</a:t>
            </a:r>
          </a:p>
          <a:p>
            <a:pPr marL="0" indent="0">
              <a:buNone/>
            </a:pPr>
            <a:endParaRPr lang="de-DE" sz="2000" dirty="0">
              <a:ea typeface="Calibri"/>
              <a:cs typeface="Calibri"/>
            </a:endParaRPr>
          </a:p>
          <a:p>
            <a:endParaRPr lang="de-DE" sz="2000" dirty="0">
              <a:ea typeface="Calibri"/>
              <a:cs typeface="Calibri"/>
            </a:endParaRPr>
          </a:p>
        </p:txBody>
      </p:sp>
      <p:sp>
        <p:nvSpPr>
          <p:cNvPr id="4" name="Inhaltsplatzhalter 3">
            <a:extLst>
              <a:ext uri="{FF2B5EF4-FFF2-40B4-BE49-F238E27FC236}">
                <a16:creationId xmlns:a16="http://schemas.microsoft.com/office/drawing/2014/main" id="{40F0AE86-068C-7D14-425F-B8072F1B590C}"/>
              </a:ext>
            </a:extLst>
          </p:cNvPr>
          <p:cNvSpPr>
            <a:spLocks noGrp="1"/>
          </p:cNvSpPr>
          <p:nvPr>
            <p:ph sz="half" idx="2"/>
          </p:nvPr>
        </p:nvSpPr>
        <p:spPr>
          <a:xfrm>
            <a:off x="5508602" y="1256810"/>
            <a:ext cx="3716361" cy="4920154"/>
          </a:xfrm>
        </p:spPr>
        <p:txBody>
          <a:bodyPr vert="horz" lIns="91440" tIns="45720" rIns="91440" bIns="45720" rtlCol="0" anchor="t">
            <a:normAutofit/>
          </a:bodyPr>
          <a:lstStyle/>
          <a:p>
            <a:pPr marL="0" indent="0">
              <a:buNone/>
            </a:pPr>
            <a:endParaRPr lang="de-DE" sz="2400" b="1" dirty="0"/>
          </a:p>
          <a:p>
            <a:pPr marL="0" indent="0">
              <a:buNone/>
            </a:pPr>
            <a:r>
              <a:rPr lang="de-DE" sz="2200" b="1" u="sng" dirty="0">
                <a:solidFill>
                  <a:srgbClr val="002C88"/>
                </a:solidFill>
              </a:rPr>
              <a:t>Ablauf</a:t>
            </a:r>
            <a:endParaRPr lang="de-DE" sz="2200" u="sng" dirty="0">
              <a:solidFill>
                <a:srgbClr val="002C88"/>
              </a:solidFill>
              <a:ea typeface="Calibri" panose="020F0502020204030204"/>
              <a:cs typeface="Calibri" panose="020F0502020204030204"/>
            </a:endParaRPr>
          </a:p>
          <a:p>
            <a:pPr marL="342900" indent="-342900"/>
            <a:r>
              <a:rPr lang="de-DE" sz="1800" dirty="0">
                <a:solidFill>
                  <a:srgbClr val="002C88"/>
                </a:solidFill>
              </a:rPr>
              <a:t>5 Minuten Warmlaufen ohne Scheibe.</a:t>
            </a:r>
            <a:endParaRPr lang="de-DE" sz="1800" dirty="0">
              <a:solidFill>
                <a:srgbClr val="002C88"/>
              </a:solidFill>
              <a:ea typeface="Calibri"/>
              <a:cs typeface="Calibri"/>
            </a:endParaRPr>
          </a:p>
          <a:p>
            <a:pPr marL="342900" indent="-342900"/>
            <a:r>
              <a:rPr lang="de-DE" sz="1800" dirty="0">
                <a:solidFill>
                  <a:srgbClr val="002C88"/>
                </a:solidFill>
              </a:rPr>
              <a:t>Spielform A 30 Minuten Brutto.</a:t>
            </a:r>
            <a:endParaRPr lang="de-DE" sz="1800" dirty="0">
              <a:solidFill>
                <a:srgbClr val="002C88"/>
              </a:solidFill>
              <a:ea typeface="Calibri"/>
              <a:cs typeface="Calibri"/>
            </a:endParaRPr>
          </a:p>
          <a:p>
            <a:pPr marL="342900" indent="-342900"/>
            <a:r>
              <a:rPr lang="de-DE" sz="1800" dirty="0">
                <a:solidFill>
                  <a:srgbClr val="002C88"/>
                </a:solidFill>
              </a:rPr>
              <a:t>5 Minuten Pause.</a:t>
            </a:r>
            <a:endParaRPr lang="de-DE" sz="1800" dirty="0">
              <a:solidFill>
                <a:srgbClr val="002C88"/>
              </a:solidFill>
              <a:ea typeface="Calibri"/>
              <a:cs typeface="Calibri"/>
            </a:endParaRPr>
          </a:p>
          <a:p>
            <a:pPr marL="342900" indent="-342900"/>
            <a:r>
              <a:rPr lang="de-DE" sz="1800" dirty="0">
                <a:solidFill>
                  <a:srgbClr val="002C88"/>
                </a:solidFill>
              </a:rPr>
              <a:t>Spielform B 30 Minuten Brutto.</a:t>
            </a:r>
            <a:endParaRPr lang="de-DE" sz="1800" dirty="0">
              <a:solidFill>
                <a:srgbClr val="002C88"/>
              </a:solidFill>
              <a:ea typeface="Calibri"/>
              <a:cs typeface="Calibri"/>
            </a:endParaRPr>
          </a:p>
          <a:p>
            <a:pPr marL="342900" indent="-342900"/>
            <a:r>
              <a:rPr lang="de-DE" sz="1800" dirty="0">
                <a:solidFill>
                  <a:srgbClr val="002C88"/>
                </a:solidFill>
              </a:rPr>
              <a:t>15 Minuten Pause.</a:t>
            </a:r>
            <a:endParaRPr lang="de-DE" sz="1800" dirty="0">
              <a:solidFill>
                <a:srgbClr val="002C88"/>
              </a:solidFill>
              <a:ea typeface="Calibri"/>
              <a:cs typeface="Calibri"/>
            </a:endParaRPr>
          </a:p>
          <a:p>
            <a:pPr marL="342900" indent="-342900"/>
            <a:r>
              <a:rPr lang="de-DE" sz="1800" dirty="0">
                <a:solidFill>
                  <a:srgbClr val="002C88"/>
                </a:solidFill>
              </a:rPr>
              <a:t>Spielform C 30 Minuten Brutto.</a:t>
            </a:r>
            <a:endParaRPr lang="de-DE" sz="1800" dirty="0">
              <a:solidFill>
                <a:srgbClr val="002C88"/>
              </a:solidFill>
              <a:ea typeface="Calibri"/>
              <a:cs typeface="Calibri"/>
            </a:endParaRPr>
          </a:p>
          <a:p>
            <a:pPr marL="457200" lvl="1" indent="0">
              <a:buNone/>
            </a:pPr>
            <a:endParaRPr lang="de-DE" dirty="0"/>
          </a:p>
        </p:txBody>
      </p:sp>
    </p:spTree>
    <p:extLst>
      <p:ext uri="{BB962C8B-B14F-4D97-AF65-F5344CB8AC3E}">
        <p14:creationId xmlns:p14="http://schemas.microsoft.com/office/powerpoint/2010/main" val="392894318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D9133F-D3F0-148D-6887-1E54F94D874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3148597F-3CFE-0233-6ED1-20F41A13138C}"/>
              </a:ext>
            </a:extLst>
          </p:cNvPr>
          <p:cNvSpPr>
            <a:spLocks noGrp="1"/>
          </p:cNvSpPr>
          <p:nvPr>
            <p:ph type="title"/>
          </p:nvPr>
        </p:nvSpPr>
        <p:spPr>
          <a:xfrm>
            <a:off x="681038" y="-1"/>
            <a:ext cx="8543925" cy="1101013"/>
          </a:xfrm>
        </p:spPr>
        <p:txBody>
          <a:bodyPr>
            <a:normAutofit/>
          </a:bodyPr>
          <a:lstStyle/>
          <a:p>
            <a:r>
              <a:rPr lang="de-DE" sz="3400" b="1" dirty="0">
                <a:solidFill>
                  <a:srgbClr val="CD9730"/>
                </a:solidFill>
              </a:rPr>
              <a:t>Altersklasse U11 Leistungsklasse B</a:t>
            </a:r>
          </a:p>
        </p:txBody>
      </p:sp>
      <p:sp>
        <p:nvSpPr>
          <p:cNvPr id="3" name="Inhaltsplatzhalter 2">
            <a:extLst>
              <a:ext uri="{FF2B5EF4-FFF2-40B4-BE49-F238E27FC236}">
                <a16:creationId xmlns:a16="http://schemas.microsoft.com/office/drawing/2014/main" id="{DE07D095-0689-BA00-3F22-67D2ECF3ECD4}"/>
              </a:ext>
            </a:extLst>
          </p:cNvPr>
          <p:cNvSpPr>
            <a:spLocks noGrp="1"/>
          </p:cNvSpPr>
          <p:nvPr>
            <p:ph sz="half" idx="1"/>
          </p:nvPr>
        </p:nvSpPr>
        <p:spPr>
          <a:xfrm>
            <a:off x="681039" y="1396330"/>
            <a:ext cx="4489090" cy="4780633"/>
          </a:xfrm>
        </p:spPr>
        <p:txBody>
          <a:bodyPr vert="horz" lIns="91440" tIns="45720" rIns="91440" bIns="45720" rtlCol="0" anchor="t">
            <a:normAutofit/>
          </a:bodyPr>
          <a:lstStyle/>
          <a:p>
            <a:pPr marL="0" indent="0">
              <a:buNone/>
            </a:pPr>
            <a:r>
              <a:rPr lang="de-DE" sz="2200" b="1" u="sng" dirty="0">
                <a:solidFill>
                  <a:srgbClr val="002C88"/>
                </a:solidFill>
                <a:ea typeface="Calibri" panose="020F0502020204030204"/>
                <a:cs typeface="Calibri" panose="020F0502020204030204"/>
              </a:rPr>
              <a:t>Voraussetzungen</a:t>
            </a:r>
          </a:p>
          <a:p>
            <a:r>
              <a:rPr lang="de-DE" sz="1800" dirty="0">
                <a:solidFill>
                  <a:srgbClr val="002C88"/>
                </a:solidFill>
              </a:rPr>
              <a:t>Maximale Antrittsstärke: 15 + 2. </a:t>
            </a:r>
            <a:endParaRPr lang="de-DE" sz="1800" dirty="0">
              <a:solidFill>
                <a:srgbClr val="002C88"/>
              </a:solidFill>
              <a:ea typeface="Calibri"/>
              <a:cs typeface="Calibri"/>
            </a:endParaRPr>
          </a:p>
          <a:p>
            <a:r>
              <a:rPr lang="de-DE" sz="1800" dirty="0">
                <a:solidFill>
                  <a:srgbClr val="002C88"/>
                </a:solidFill>
              </a:rPr>
              <a:t>Mindestantrittsstärke: 12 + 1 (Ausnahmegenehmigungen auf eine geringere Spielstärke sind </a:t>
            </a:r>
            <a:r>
              <a:rPr lang="de-DE" sz="1800" u="sng" dirty="0">
                <a:solidFill>
                  <a:srgbClr val="002C88"/>
                </a:solidFill>
              </a:rPr>
              <a:t>nicht</a:t>
            </a:r>
            <a:r>
              <a:rPr lang="de-DE" sz="1800" dirty="0">
                <a:solidFill>
                  <a:srgbClr val="002C88"/>
                </a:solidFill>
              </a:rPr>
              <a:t> mehr möglich).</a:t>
            </a:r>
            <a:endParaRPr lang="de-DE" sz="1800" dirty="0">
              <a:solidFill>
                <a:srgbClr val="002C88"/>
              </a:solidFill>
              <a:ea typeface="Calibri"/>
              <a:cs typeface="Calibri"/>
            </a:endParaRPr>
          </a:p>
          <a:p>
            <a:r>
              <a:rPr lang="de-DE" sz="1800" dirty="0">
                <a:solidFill>
                  <a:srgbClr val="002C88"/>
                </a:solidFill>
              </a:rPr>
              <a:t>Blockbildung pro Spielform gleichbleibend. Zwischen den unterschiedlichen Spielformen ist ein Wechsel der Blockbildung erlaubt.</a:t>
            </a:r>
            <a:endParaRPr lang="de-DE" sz="1800" dirty="0">
              <a:solidFill>
                <a:srgbClr val="002C88"/>
              </a:solidFill>
              <a:ea typeface="Calibri"/>
              <a:cs typeface="Calibri"/>
            </a:endParaRPr>
          </a:p>
          <a:p>
            <a:r>
              <a:rPr lang="de-DE" sz="1800" dirty="0">
                <a:solidFill>
                  <a:srgbClr val="002C88"/>
                </a:solidFill>
              </a:rPr>
              <a:t>Blockbildung wird nicht auf dem Spielberichtsbogen aufgeführt.</a:t>
            </a:r>
            <a:endParaRPr lang="de-DE" sz="1800" dirty="0">
              <a:solidFill>
                <a:srgbClr val="002C88"/>
              </a:solidFill>
              <a:ea typeface="Calibri"/>
              <a:cs typeface="Calibri"/>
            </a:endParaRPr>
          </a:p>
          <a:p>
            <a:r>
              <a:rPr lang="de-DE" sz="1800" dirty="0">
                <a:solidFill>
                  <a:srgbClr val="002C88"/>
                </a:solidFill>
              </a:rPr>
              <a:t>Spielwertung: jede Spielform wird einzeln mit 0, 1 oder 2 Punkten gewertet, maximal 6 Punkte pro Turnier möglich.</a:t>
            </a:r>
            <a:endParaRPr lang="de-DE" sz="1800" dirty="0">
              <a:solidFill>
                <a:srgbClr val="002C88"/>
              </a:solidFill>
              <a:ea typeface="Calibri"/>
              <a:cs typeface="Calibri"/>
            </a:endParaRPr>
          </a:p>
        </p:txBody>
      </p:sp>
      <p:sp>
        <p:nvSpPr>
          <p:cNvPr id="4" name="Inhaltsplatzhalter 3">
            <a:extLst>
              <a:ext uri="{FF2B5EF4-FFF2-40B4-BE49-F238E27FC236}">
                <a16:creationId xmlns:a16="http://schemas.microsoft.com/office/drawing/2014/main" id="{F00D60D0-4AFD-D1DC-BB39-55C5F3157479}"/>
              </a:ext>
            </a:extLst>
          </p:cNvPr>
          <p:cNvSpPr>
            <a:spLocks noGrp="1"/>
          </p:cNvSpPr>
          <p:nvPr>
            <p:ph sz="half" idx="2"/>
          </p:nvPr>
        </p:nvSpPr>
        <p:spPr>
          <a:xfrm>
            <a:off x="5186631" y="1825625"/>
            <a:ext cx="4285177" cy="4351338"/>
          </a:xfrm>
        </p:spPr>
        <p:txBody>
          <a:bodyPr vert="horz" lIns="91440" tIns="45720" rIns="91440" bIns="45720" rtlCol="0" anchor="t">
            <a:normAutofit/>
          </a:bodyPr>
          <a:lstStyle/>
          <a:p>
            <a:pPr marL="457200" lvl="1" indent="0">
              <a:buNone/>
            </a:pPr>
            <a:endParaRPr lang="de-DE" sz="1400" dirty="0">
              <a:ea typeface="Calibri"/>
              <a:cs typeface="Calibri"/>
            </a:endParaRPr>
          </a:p>
        </p:txBody>
      </p:sp>
    </p:spTree>
    <p:extLst>
      <p:ext uri="{BB962C8B-B14F-4D97-AF65-F5344CB8AC3E}">
        <p14:creationId xmlns:p14="http://schemas.microsoft.com/office/powerpoint/2010/main" val="357083930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8A79FE-F661-3BB5-604C-06E61F52E667}"/>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2A1DC9E3-ADE3-83F1-C332-386325CC2756}"/>
              </a:ext>
            </a:extLst>
          </p:cNvPr>
          <p:cNvSpPr>
            <a:spLocks noGrp="1"/>
          </p:cNvSpPr>
          <p:nvPr>
            <p:ph type="title"/>
          </p:nvPr>
        </p:nvSpPr>
        <p:spPr>
          <a:xfrm>
            <a:off x="681038" y="-1"/>
            <a:ext cx="8543925" cy="1101013"/>
          </a:xfrm>
        </p:spPr>
        <p:txBody>
          <a:bodyPr>
            <a:normAutofit/>
          </a:bodyPr>
          <a:lstStyle/>
          <a:p>
            <a:r>
              <a:rPr lang="de-DE" sz="3400" b="1" dirty="0">
                <a:solidFill>
                  <a:srgbClr val="CD9730"/>
                </a:solidFill>
              </a:rPr>
              <a:t>Altersklasse U11 Leistungsklasse A</a:t>
            </a:r>
          </a:p>
        </p:txBody>
      </p:sp>
      <p:sp>
        <p:nvSpPr>
          <p:cNvPr id="3" name="Inhaltsplatzhalter 2">
            <a:extLst>
              <a:ext uri="{FF2B5EF4-FFF2-40B4-BE49-F238E27FC236}">
                <a16:creationId xmlns:a16="http://schemas.microsoft.com/office/drawing/2014/main" id="{BFD19C81-0190-ADDC-64FA-6B73247B2AB8}"/>
              </a:ext>
            </a:extLst>
          </p:cNvPr>
          <p:cNvSpPr>
            <a:spLocks noGrp="1"/>
          </p:cNvSpPr>
          <p:nvPr>
            <p:ph sz="half" idx="1"/>
          </p:nvPr>
        </p:nvSpPr>
        <p:spPr>
          <a:xfrm>
            <a:off x="681038" y="1106556"/>
            <a:ext cx="8095175" cy="5070407"/>
          </a:xfrm>
        </p:spPr>
        <p:txBody>
          <a:bodyPr vert="horz" lIns="91440" tIns="45720" rIns="91440" bIns="45720" rtlCol="0" anchor="t">
            <a:noAutofit/>
          </a:bodyPr>
          <a:lstStyle/>
          <a:p>
            <a:pPr marL="0" indent="0">
              <a:buNone/>
            </a:pPr>
            <a:endParaRPr lang="de-DE" sz="2400" b="1" dirty="0">
              <a:ea typeface="Calibri" panose="020F0502020204030204"/>
              <a:cs typeface="Calibri" panose="020F0502020204030204"/>
            </a:endParaRPr>
          </a:p>
          <a:p>
            <a:pPr marL="0" indent="0">
              <a:buNone/>
            </a:pPr>
            <a:r>
              <a:rPr lang="de-DE" sz="2200" b="1" u="sng" dirty="0">
                <a:solidFill>
                  <a:srgbClr val="002C88"/>
                </a:solidFill>
                <a:ea typeface="Calibri" panose="020F0502020204030204"/>
                <a:cs typeface="Calibri" panose="020F0502020204030204"/>
              </a:rPr>
              <a:t>Spielmodus</a:t>
            </a:r>
            <a:endParaRPr lang="de-DE" sz="2200" u="sng" dirty="0">
              <a:solidFill>
                <a:srgbClr val="002C88"/>
              </a:solidFill>
              <a:ea typeface="Calibri"/>
              <a:cs typeface="Calibri"/>
            </a:endParaRPr>
          </a:p>
          <a:p>
            <a:r>
              <a:rPr lang="de-DE" sz="1800" dirty="0">
                <a:solidFill>
                  <a:srgbClr val="002C88"/>
                </a:solidFill>
              </a:rPr>
              <a:t>Einzelspiele mit aufgeteilter Mannschaft. Dies bedeutet: bis spätestens 75 Minuten vor Spielbeginn werden die 9/10 Feldspieler + 1/2 Torhüter vom Trainer für Spielfeld 1 gemeldet. Die weiteren 9/10 Feldspieler + 1/2 Torhüter in Spielfeld 2. Es wird auf beiden Spielhälften zeitgleich parallel gespielt. Wir empfehlen: In Spielfeld 1 sind die vermeintlich stärkeren Spieler zu nominieren.</a:t>
            </a:r>
            <a:endParaRPr lang="de-DE" sz="1800" dirty="0">
              <a:solidFill>
                <a:srgbClr val="002C88"/>
              </a:solidFill>
              <a:ea typeface="Calibri"/>
              <a:cs typeface="Calibri"/>
            </a:endParaRPr>
          </a:p>
          <a:p>
            <a:r>
              <a:rPr lang="de-DE" sz="1800" dirty="0">
                <a:solidFill>
                  <a:srgbClr val="002C88"/>
                </a:solidFill>
              </a:rPr>
              <a:t>Fällt auf Spielfeld 1 oder auf Spielfeld 2 ein Spieler verletzungsbedingt aus, darf der zehnte Spieler oder der zweite Torhüter (falls vorhanden) von Spielfeld 2 auf Spielfeld 1 oder umgekehrt wechseln. Dies ist per Zusatzmeldung zu dokumentieren. Der verletzte Spieler kann in der Folgezeit nicht mehr am Spiel teilnehmen.</a:t>
            </a:r>
            <a:endParaRPr lang="de-DE" sz="1800" dirty="0">
              <a:solidFill>
                <a:srgbClr val="002C88"/>
              </a:solidFill>
              <a:ea typeface="Calibri"/>
              <a:cs typeface="Calibri"/>
            </a:endParaRPr>
          </a:p>
          <a:p>
            <a:pPr marL="0" indent="0">
              <a:buNone/>
            </a:pPr>
            <a:endParaRPr lang="de-DE" sz="2000" dirty="0">
              <a:ea typeface="Calibri"/>
              <a:cs typeface="Calibri"/>
            </a:endParaRPr>
          </a:p>
        </p:txBody>
      </p:sp>
      <p:sp>
        <p:nvSpPr>
          <p:cNvPr id="4" name="Inhaltsplatzhalter 3">
            <a:extLst>
              <a:ext uri="{FF2B5EF4-FFF2-40B4-BE49-F238E27FC236}">
                <a16:creationId xmlns:a16="http://schemas.microsoft.com/office/drawing/2014/main" id="{D5B1921C-9581-B9BF-4169-2AE4B4A9E681}"/>
              </a:ext>
            </a:extLst>
          </p:cNvPr>
          <p:cNvSpPr>
            <a:spLocks noGrp="1"/>
          </p:cNvSpPr>
          <p:nvPr>
            <p:ph sz="half" idx="2"/>
          </p:nvPr>
        </p:nvSpPr>
        <p:spPr>
          <a:xfrm>
            <a:off x="7000405" y="1825625"/>
            <a:ext cx="2224558" cy="4351338"/>
          </a:xfrm>
        </p:spPr>
        <p:txBody>
          <a:bodyPr vert="horz" lIns="91440" tIns="45720" rIns="91440" bIns="45720" rtlCol="0" anchor="t">
            <a:normAutofit/>
          </a:bodyPr>
          <a:lstStyle/>
          <a:p>
            <a:pPr marL="0" indent="0">
              <a:buNone/>
            </a:pPr>
            <a:endParaRPr lang="de-DE" sz="1500">
              <a:ea typeface="Calibri"/>
              <a:cs typeface="Calibri"/>
            </a:endParaRPr>
          </a:p>
          <a:p>
            <a:pPr marL="457200" lvl="1" indent="0">
              <a:buNone/>
            </a:pPr>
            <a:endParaRPr lang="de-DE">
              <a:ea typeface="Calibri"/>
              <a:cs typeface="Calibri"/>
            </a:endParaRPr>
          </a:p>
          <a:p>
            <a:pPr marL="457200" lvl="1" indent="0">
              <a:buNone/>
            </a:pPr>
            <a:endParaRPr lang="de-DE">
              <a:ea typeface="Calibri"/>
              <a:cs typeface="Calibri"/>
            </a:endParaRPr>
          </a:p>
        </p:txBody>
      </p:sp>
    </p:spTree>
    <p:extLst>
      <p:ext uri="{BB962C8B-B14F-4D97-AF65-F5344CB8AC3E}">
        <p14:creationId xmlns:p14="http://schemas.microsoft.com/office/powerpoint/2010/main" val="352383311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F06FEA-717D-B0D4-C54E-B1B37725C084}"/>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A5212F0B-A5E9-0633-9CB7-92F18DC2D244}"/>
              </a:ext>
            </a:extLst>
          </p:cNvPr>
          <p:cNvSpPr>
            <a:spLocks noGrp="1"/>
          </p:cNvSpPr>
          <p:nvPr>
            <p:ph type="title"/>
          </p:nvPr>
        </p:nvSpPr>
        <p:spPr>
          <a:xfrm>
            <a:off x="681038" y="-1"/>
            <a:ext cx="8543925" cy="1101013"/>
          </a:xfrm>
        </p:spPr>
        <p:txBody>
          <a:bodyPr>
            <a:normAutofit/>
          </a:bodyPr>
          <a:lstStyle/>
          <a:p>
            <a:r>
              <a:rPr lang="de-DE" sz="3400" b="1" dirty="0">
                <a:solidFill>
                  <a:srgbClr val="CD9730"/>
                </a:solidFill>
              </a:rPr>
              <a:t>Altersklasse U 11 Leistungsklasse A</a:t>
            </a:r>
          </a:p>
        </p:txBody>
      </p:sp>
      <p:sp>
        <p:nvSpPr>
          <p:cNvPr id="3" name="Inhaltsplatzhalter 2">
            <a:extLst>
              <a:ext uri="{FF2B5EF4-FFF2-40B4-BE49-F238E27FC236}">
                <a16:creationId xmlns:a16="http://schemas.microsoft.com/office/drawing/2014/main" id="{0073D5AD-F0C6-764A-C8E4-BFF4BD384B3B}"/>
              </a:ext>
            </a:extLst>
          </p:cNvPr>
          <p:cNvSpPr>
            <a:spLocks noGrp="1"/>
          </p:cNvSpPr>
          <p:nvPr>
            <p:ph sz="half" idx="1"/>
          </p:nvPr>
        </p:nvSpPr>
        <p:spPr>
          <a:xfrm>
            <a:off x="681038" y="1106556"/>
            <a:ext cx="4210050" cy="5070407"/>
          </a:xfrm>
        </p:spPr>
        <p:txBody>
          <a:bodyPr vert="horz" lIns="91440" tIns="45720" rIns="91440" bIns="45720" rtlCol="0" anchor="t">
            <a:noAutofit/>
          </a:bodyPr>
          <a:lstStyle/>
          <a:p>
            <a:pPr marL="0" indent="0">
              <a:buNone/>
            </a:pPr>
            <a:endParaRPr lang="de-DE" sz="2400" b="1" dirty="0">
              <a:ea typeface="Calibri" panose="020F0502020204030204"/>
              <a:cs typeface="Calibri" panose="020F0502020204030204"/>
            </a:endParaRPr>
          </a:p>
          <a:p>
            <a:pPr marL="0" indent="0">
              <a:buNone/>
            </a:pPr>
            <a:r>
              <a:rPr lang="de-DE" sz="2200" b="1" u="sng" dirty="0">
                <a:solidFill>
                  <a:srgbClr val="002C88"/>
                </a:solidFill>
                <a:ea typeface="Calibri" panose="020F0502020204030204"/>
                <a:cs typeface="Calibri" panose="020F0502020204030204"/>
              </a:rPr>
              <a:t>Spielmodus</a:t>
            </a:r>
            <a:endParaRPr lang="de-DE" sz="2200" u="sng" dirty="0">
              <a:solidFill>
                <a:srgbClr val="002C88"/>
              </a:solidFill>
            </a:endParaRPr>
          </a:p>
          <a:p>
            <a:r>
              <a:rPr lang="de-DE" sz="1800" dirty="0">
                <a:solidFill>
                  <a:srgbClr val="002C88"/>
                </a:solidFill>
                <a:ea typeface="Calibri"/>
                <a:cs typeface="Calibri"/>
              </a:rPr>
              <a:t>In jedem Meisterschaftsspiel werden alle drei (3) Spielformen gespielt. </a:t>
            </a:r>
          </a:p>
          <a:p>
            <a:r>
              <a:rPr lang="de-DE" sz="1800" b="1" u="sng" dirty="0">
                <a:solidFill>
                  <a:srgbClr val="FF0000"/>
                </a:solidFill>
              </a:rPr>
              <a:t>Achtung:</a:t>
            </a:r>
            <a:r>
              <a:rPr lang="de-DE" sz="1800" b="1" dirty="0">
                <a:solidFill>
                  <a:srgbClr val="FF0000"/>
                </a:solidFill>
              </a:rPr>
              <a:t> Ab der Saison 2026/27 müssen zwei lizenzierte Trainer vor Ort die jeweilige Mannschaft betreuen!</a:t>
            </a:r>
            <a:endParaRPr lang="de-DE" sz="1800" b="1" dirty="0">
              <a:solidFill>
                <a:srgbClr val="FF0000"/>
              </a:solidFill>
              <a:ea typeface="Calibri"/>
              <a:cs typeface="Calibri"/>
            </a:endParaRPr>
          </a:p>
          <a:p>
            <a:pPr marL="0" indent="0">
              <a:buNone/>
            </a:pPr>
            <a:endParaRPr lang="de-DE" sz="1400" dirty="0">
              <a:ea typeface="Calibri"/>
              <a:cs typeface="Calibri"/>
            </a:endParaRPr>
          </a:p>
          <a:p>
            <a:endParaRPr lang="de-DE" sz="2000" dirty="0">
              <a:ea typeface="Calibri"/>
              <a:cs typeface="Calibri"/>
            </a:endParaRPr>
          </a:p>
          <a:p>
            <a:endParaRPr lang="de-DE" sz="2000" dirty="0">
              <a:ea typeface="Calibri"/>
              <a:cs typeface="Calibri"/>
            </a:endParaRPr>
          </a:p>
        </p:txBody>
      </p:sp>
      <p:sp>
        <p:nvSpPr>
          <p:cNvPr id="4" name="Inhaltsplatzhalter 3">
            <a:extLst>
              <a:ext uri="{FF2B5EF4-FFF2-40B4-BE49-F238E27FC236}">
                <a16:creationId xmlns:a16="http://schemas.microsoft.com/office/drawing/2014/main" id="{7C68D1A1-392F-8C91-0B45-297A28C015C4}"/>
              </a:ext>
            </a:extLst>
          </p:cNvPr>
          <p:cNvSpPr>
            <a:spLocks noGrp="1"/>
          </p:cNvSpPr>
          <p:nvPr>
            <p:ph sz="half" idx="2"/>
          </p:nvPr>
        </p:nvSpPr>
        <p:spPr>
          <a:xfrm>
            <a:off x="4959880" y="1196752"/>
            <a:ext cx="4265083" cy="4980211"/>
          </a:xfrm>
        </p:spPr>
        <p:txBody>
          <a:bodyPr vert="horz" lIns="91440" tIns="45720" rIns="91440" bIns="45720" rtlCol="0" anchor="t">
            <a:normAutofit/>
          </a:bodyPr>
          <a:lstStyle/>
          <a:p>
            <a:endParaRPr lang="de-DE" sz="2000" b="1" u="sng" dirty="0"/>
          </a:p>
          <a:p>
            <a:pPr marL="0" indent="0">
              <a:buNone/>
            </a:pPr>
            <a:r>
              <a:rPr lang="de-DE" sz="2200" b="1" u="sng" dirty="0">
                <a:solidFill>
                  <a:srgbClr val="002C88"/>
                </a:solidFill>
              </a:rPr>
              <a:t>Ablauf</a:t>
            </a:r>
            <a:endParaRPr lang="de-DE" sz="2200" u="sng" dirty="0">
              <a:solidFill>
                <a:srgbClr val="002C88"/>
              </a:solidFill>
            </a:endParaRPr>
          </a:p>
          <a:p>
            <a:pPr marL="342900" indent="-342900"/>
            <a:r>
              <a:rPr lang="de-DE" sz="1800" dirty="0">
                <a:solidFill>
                  <a:srgbClr val="002C88"/>
                </a:solidFill>
              </a:rPr>
              <a:t>5 Minuten Warmlaufen ohne Scheibe. </a:t>
            </a:r>
            <a:endParaRPr lang="de-DE" sz="1800" dirty="0">
              <a:solidFill>
                <a:srgbClr val="002C88"/>
              </a:solidFill>
              <a:ea typeface="Calibri"/>
              <a:cs typeface="Calibri"/>
            </a:endParaRPr>
          </a:p>
          <a:p>
            <a:pPr marL="342900" indent="-342900"/>
            <a:r>
              <a:rPr lang="de-DE" sz="1800" dirty="0">
                <a:solidFill>
                  <a:srgbClr val="002C88"/>
                </a:solidFill>
              </a:rPr>
              <a:t>Spielform A 30 Minuten Brutto. </a:t>
            </a:r>
          </a:p>
          <a:p>
            <a:pPr marL="342900" indent="-342900"/>
            <a:r>
              <a:rPr lang="de-DE" sz="1800" dirty="0">
                <a:solidFill>
                  <a:srgbClr val="002C88"/>
                </a:solidFill>
              </a:rPr>
              <a:t>5 Minuten Pause. </a:t>
            </a:r>
            <a:endParaRPr lang="de-DE" sz="1800" dirty="0">
              <a:solidFill>
                <a:srgbClr val="002C88"/>
              </a:solidFill>
              <a:ea typeface="Calibri"/>
              <a:cs typeface="Calibri"/>
            </a:endParaRPr>
          </a:p>
          <a:p>
            <a:pPr marL="342900" indent="-342900"/>
            <a:r>
              <a:rPr lang="de-DE" sz="1800" dirty="0">
                <a:solidFill>
                  <a:srgbClr val="002C88"/>
                </a:solidFill>
              </a:rPr>
              <a:t>Spielform B 24 Minuten Brutto.</a:t>
            </a:r>
            <a:endParaRPr lang="de-DE" sz="1800" dirty="0">
              <a:solidFill>
                <a:srgbClr val="002C88"/>
              </a:solidFill>
              <a:ea typeface="Calibri"/>
              <a:cs typeface="Calibri"/>
            </a:endParaRPr>
          </a:p>
          <a:p>
            <a:pPr marL="342900" indent="-342900"/>
            <a:r>
              <a:rPr lang="de-DE" sz="1800" dirty="0">
                <a:solidFill>
                  <a:srgbClr val="002C88"/>
                </a:solidFill>
              </a:rPr>
              <a:t>15 Minuten Pause </a:t>
            </a:r>
            <a:endParaRPr lang="de-DE" sz="1800" dirty="0">
              <a:solidFill>
                <a:srgbClr val="002C88"/>
              </a:solidFill>
              <a:ea typeface="Calibri"/>
              <a:cs typeface="Calibri"/>
            </a:endParaRPr>
          </a:p>
          <a:p>
            <a:pPr marL="342900" indent="-342900"/>
            <a:r>
              <a:rPr lang="de-DE" sz="1800" dirty="0">
                <a:solidFill>
                  <a:srgbClr val="002C88"/>
                </a:solidFill>
              </a:rPr>
              <a:t>Spielform C 24 Minuten Brutto.</a:t>
            </a:r>
            <a:endParaRPr lang="de-DE" sz="1800" dirty="0">
              <a:solidFill>
                <a:srgbClr val="002C88"/>
              </a:solidFill>
              <a:ea typeface="Calibri"/>
              <a:cs typeface="Calibri"/>
            </a:endParaRPr>
          </a:p>
          <a:p>
            <a:pPr marL="457200" lvl="1" indent="0">
              <a:buNone/>
            </a:pPr>
            <a:endParaRPr lang="de-DE" dirty="0"/>
          </a:p>
          <a:p>
            <a:pPr marL="457200" lvl="1" indent="0">
              <a:buNone/>
            </a:pPr>
            <a:endParaRPr lang="de-DE" dirty="0"/>
          </a:p>
        </p:txBody>
      </p:sp>
    </p:spTree>
    <p:extLst>
      <p:ext uri="{BB962C8B-B14F-4D97-AF65-F5344CB8AC3E}">
        <p14:creationId xmlns:p14="http://schemas.microsoft.com/office/powerpoint/2010/main" val="368636685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AB53F6-CB71-CEA5-714E-D5DDA322D084}"/>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8E7FA9AA-5CBE-42C3-3303-4CF275876BB8}"/>
              </a:ext>
            </a:extLst>
          </p:cNvPr>
          <p:cNvSpPr>
            <a:spLocks noGrp="1"/>
          </p:cNvSpPr>
          <p:nvPr>
            <p:ph type="title"/>
          </p:nvPr>
        </p:nvSpPr>
        <p:spPr>
          <a:xfrm>
            <a:off x="681038" y="-1"/>
            <a:ext cx="8543925" cy="1101013"/>
          </a:xfrm>
        </p:spPr>
        <p:txBody>
          <a:bodyPr>
            <a:normAutofit/>
          </a:bodyPr>
          <a:lstStyle/>
          <a:p>
            <a:r>
              <a:rPr lang="de-DE" sz="3400" b="1" dirty="0">
                <a:solidFill>
                  <a:srgbClr val="CD9730"/>
                </a:solidFill>
              </a:rPr>
              <a:t>Altersklasse U11 Leistungsklasse A</a:t>
            </a:r>
          </a:p>
        </p:txBody>
      </p:sp>
      <p:sp>
        <p:nvSpPr>
          <p:cNvPr id="3" name="Inhaltsplatzhalter 2">
            <a:extLst>
              <a:ext uri="{FF2B5EF4-FFF2-40B4-BE49-F238E27FC236}">
                <a16:creationId xmlns:a16="http://schemas.microsoft.com/office/drawing/2014/main" id="{23175064-3596-4B8A-4353-04D51EF0D41D}"/>
              </a:ext>
            </a:extLst>
          </p:cNvPr>
          <p:cNvSpPr>
            <a:spLocks noGrp="1"/>
          </p:cNvSpPr>
          <p:nvPr>
            <p:ph sz="half" idx="1"/>
          </p:nvPr>
        </p:nvSpPr>
        <p:spPr>
          <a:xfrm>
            <a:off x="681038" y="1213880"/>
            <a:ext cx="4263711" cy="4963083"/>
          </a:xfrm>
        </p:spPr>
        <p:txBody>
          <a:bodyPr vert="horz" lIns="91440" tIns="45720" rIns="91440" bIns="45720" rtlCol="0" anchor="t">
            <a:noAutofit/>
          </a:bodyPr>
          <a:lstStyle/>
          <a:p>
            <a:pPr marL="0" indent="0">
              <a:buNone/>
            </a:pPr>
            <a:r>
              <a:rPr lang="de-DE" sz="2200" b="1" u="sng" dirty="0">
                <a:solidFill>
                  <a:srgbClr val="002C88"/>
                </a:solidFill>
                <a:ea typeface="Calibri" panose="020F0502020204030204"/>
                <a:cs typeface="Calibri" panose="020F0502020204030204"/>
              </a:rPr>
              <a:t>Voraussetzungen</a:t>
            </a:r>
          </a:p>
          <a:p>
            <a:r>
              <a:rPr lang="de-DE" sz="1800" dirty="0">
                <a:solidFill>
                  <a:srgbClr val="002C88"/>
                </a:solidFill>
              </a:rPr>
              <a:t>Maximale Antrittsstärke: 20 + 4.</a:t>
            </a:r>
            <a:endParaRPr lang="de-DE" sz="1800" dirty="0">
              <a:solidFill>
                <a:srgbClr val="002C88"/>
              </a:solidFill>
              <a:ea typeface="Calibri"/>
              <a:cs typeface="Calibri"/>
            </a:endParaRPr>
          </a:p>
          <a:p>
            <a:r>
              <a:rPr lang="de-DE" sz="1800" dirty="0">
                <a:solidFill>
                  <a:srgbClr val="002C88"/>
                </a:solidFill>
              </a:rPr>
              <a:t>Mindestantrittsstärke: 18 + 2 (Ausnahmegenehmigungen auf eine geringere Spielstärke sind </a:t>
            </a:r>
            <a:r>
              <a:rPr lang="de-DE" sz="1800" u="sng" dirty="0">
                <a:solidFill>
                  <a:srgbClr val="002C88"/>
                </a:solidFill>
              </a:rPr>
              <a:t>nicht</a:t>
            </a:r>
            <a:r>
              <a:rPr lang="de-DE" sz="1800" dirty="0">
                <a:solidFill>
                  <a:srgbClr val="002C88"/>
                </a:solidFill>
              </a:rPr>
              <a:t> mehr möglich).</a:t>
            </a:r>
            <a:endParaRPr lang="de-DE" sz="1800" dirty="0">
              <a:solidFill>
                <a:srgbClr val="002C88"/>
              </a:solidFill>
              <a:ea typeface="Calibri"/>
              <a:cs typeface="Calibri"/>
            </a:endParaRPr>
          </a:p>
          <a:p>
            <a:r>
              <a:rPr lang="de-DE" sz="1800" dirty="0">
                <a:solidFill>
                  <a:srgbClr val="002C88"/>
                </a:solidFill>
              </a:rPr>
              <a:t>Blockbildung pro Spielform gleichbleibend. Zwischen den unterschiedlichen Spielformen ist ein Wechsel der Blockbildung erlaubt. </a:t>
            </a:r>
          </a:p>
          <a:p>
            <a:r>
              <a:rPr lang="de-DE" sz="1800" dirty="0">
                <a:solidFill>
                  <a:srgbClr val="002C88"/>
                </a:solidFill>
              </a:rPr>
              <a:t>Blockbildung wird nicht auf dem Spielberichtsbogen aufgeführt.</a:t>
            </a:r>
            <a:endParaRPr lang="de-DE" sz="1800" dirty="0">
              <a:solidFill>
                <a:srgbClr val="002C88"/>
              </a:solidFill>
              <a:ea typeface="Calibri"/>
              <a:cs typeface="Calibri"/>
            </a:endParaRPr>
          </a:p>
          <a:p>
            <a:r>
              <a:rPr lang="de-DE" sz="1800" dirty="0">
                <a:solidFill>
                  <a:srgbClr val="002C88"/>
                </a:solidFill>
              </a:rPr>
              <a:t>Spielwertung: jede Spielform wird einzeln mit 0, 1 oder 2 Punkten gewertet, maximal 12 Punkte pro Meisterschaftsspiel möglich.</a:t>
            </a:r>
            <a:endParaRPr lang="de-DE" sz="1800" dirty="0">
              <a:solidFill>
                <a:srgbClr val="002C88"/>
              </a:solidFill>
              <a:ea typeface="Calibri"/>
              <a:cs typeface="Calibri"/>
            </a:endParaRPr>
          </a:p>
        </p:txBody>
      </p:sp>
      <p:sp>
        <p:nvSpPr>
          <p:cNvPr id="4" name="Inhaltsplatzhalter 3">
            <a:extLst>
              <a:ext uri="{FF2B5EF4-FFF2-40B4-BE49-F238E27FC236}">
                <a16:creationId xmlns:a16="http://schemas.microsoft.com/office/drawing/2014/main" id="{3B59D73E-CE29-D60E-2C41-1B671308B701}"/>
              </a:ext>
            </a:extLst>
          </p:cNvPr>
          <p:cNvSpPr>
            <a:spLocks noGrp="1"/>
          </p:cNvSpPr>
          <p:nvPr>
            <p:ph sz="half" idx="2"/>
          </p:nvPr>
        </p:nvSpPr>
        <p:spPr>
          <a:xfrm>
            <a:off x="4961252" y="1696837"/>
            <a:ext cx="4263711" cy="4480126"/>
          </a:xfrm>
        </p:spPr>
        <p:txBody>
          <a:bodyPr vert="horz" lIns="91440" tIns="45720" rIns="91440" bIns="45720" rtlCol="0" anchor="t">
            <a:normAutofit/>
          </a:bodyPr>
          <a:lstStyle/>
          <a:p>
            <a:pPr marL="457200" lvl="1" indent="0">
              <a:buNone/>
            </a:pPr>
            <a:endParaRPr lang="de-DE" sz="1400" dirty="0">
              <a:ea typeface="Calibri"/>
              <a:cs typeface="Calibri"/>
            </a:endParaRPr>
          </a:p>
        </p:txBody>
      </p:sp>
    </p:spTree>
    <p:extLst>
      <p:ext uri="{BB962C8B-B14F-4D97-AF65-F5344CB8AC3E}">
        <p14:creationId xmlns:p14="http://schemas.microsoft.com/office/powerpoint/2010/main" val="1493434426"/>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DD66F9A-B7C6-B473-4C5A-C44368204B8E}"/>
              </a:ext>
            </a:extLst>
          </p:cNvPr>
          <p:cNvSpPr>
            <a:spLocks noGrp="1"/>
          </p:cNvSpPr>
          <p:nvPr>
            <p:ph type="title"/>
          </p:nvPr>
        </p:nvSpPr>
        <p:spPr>
          <a:xfrm>
            <a:off x="0" y="1"/>
            <a:ext cx="9905999" cy="1097280"/>
          </a:xfrm>
        </p:spPr>
        <p:txBody>
          <a:bodyPr>
            <a:normAutofit/>
          </a:bodyPr>
          <a:lstStyle/>
          <a:p>
            <a:r>
              <a:rPr lang="de-DE" sz="3200" dirty="0">
                <a:solidFill>
                  <a:srgbClr val="CD9730"/>
                </a:solidFill>
              </a:rPr>
              <a:t>	</a:t>
            </a:r>
            <a:r>
              <a:rPr lang="de-DE" sz="3400" b="1" dirty="0">
                <a:solidFill>
                  <a:srgbClr val="CD9730"/>
                </a:solidFill>
              </a:rPr>
              <a:t>Altersklasse U11 Spielbericht</a:t>
            </a:r>
          </a:p>
        </p:txBody>
      </p:sp>
      <p:sp>
        <p:nvSpPr>
          <p:cNvPr id="3" name="Inhaltsplatzhalter 2">
            <a:extLst>
              <a:ext uri="{FF2B5EF4-FFF2-40B4-BE49-F238E27FC236}">
                <a16:creationId xmlns:a16="http://schemas.microsoft.com/office/drawing/2014/main" id="{B9392BC5-9C60-B89D-1584-8770ABD4B252}"/>
              </a:ext>
            </a:extLst>
          </p:cNvPr>
          <p:cNvSpPr>
            <a:spLocks noGrp="1"/>
          </p:cNvSpPr>
          <p:nvPr>
            <p:ph idx="1"/>
          </p:nvPr>
        </p:nvSpPr>
        <p:spPr>
          <a:xfrm>
            <a:off x="770688" y="1099277"/>
            <a:ext cx="8364625" cy="4859397"/>
          </a:xfrm>
        </p:spPr>
        <p:txBody>
          <a:bodyPr vert="horz" lIns="91440" tIns="45720" rIns="91440" bIns="45720" rtlCol="0" anchor="t">
            <a:noAutofit/>
          </a:bodyPr>
          <a:lstStyle/>
          <a:p>
            <a:pPr marL="0" indent="0">
              <a:spcBef>
                <a:spcPts val="0"/>
              </a:spcBef>
              <a:buNone/>
            </a:pPr>
            <a:endParaRPr lang="de-DE" altLang="de-DE" sz="1200" b="1" i="1" dirty="0">
              <a:solidFill>
                <a:srgbClr val="0000FF"/>
              </a:solidFill>
              <a:latin typeface="+mj-lt"/>
            </a:endParaRPr>
          </a:p>
          <a:p>
            <a:pPr marL="0" indent="0">
              <a:spcBef>
                <a:spcPts val="0"/>
              </a:spcBef>
              <a:buNone/>
            </a:pPr>
            <a:r>
              <a:rPr lang="de-DE" sz="2200" b="1" u="sng" dirty="0">
                <a:solidFill>
                  <a:srgbClr val="002C88"/>
                </a:solidFill>
              </a:rPr>
              <a:t>Spielbericht</a:t>
            </a:r>
            <a:br>
              <a:rPr lang="de-DE" sz="1200" dirty="0">
                <a:solidFill>
                  <a:srgbClr val="002C88"/>
                </a:solidFill>
              </a:rPr>
            </a:br>
            <a:br>
              <a:rPr lang="de-DE" sz="1200" dirty="0">
                <a:solidFill>
                  <a:srgbClr val="002C88"/>
                </a:solidFill>
              </a:rPr>
            </a:br>
            <a:r>
              <a:rPr lang="de-DE" sz="1800" dirty="0">
                <a:solidFill>
                  <a:srgbClr val="002C88"/>
                </a:solidFill>
              </a:rPr>
              <a:t>Die Feldspieler sind ohne Berücksichtigung der Spielposition vor Spielbeginn in den Spielbericht einzutragen, ebenso der/die Torhüter. Für die Einteilung bzw. farbliche Bezeichnung der Blöcke (wenn vorgeschrieben) ist ausschließlich der zuständige Trainer verantwortlich. Dabei sind die Blockfarben wie in den nachfolgenden Folien beschrieben aufzuteilen. Auf eine Aufführung der Blockbildung auf dem Spielberichtsbogen wird verzichtet. Ein Wechsel des Blockes oder der Armbinde innerhalb ein und derselben Spielform ist </a:t>
            </a:r>
            <a:r>
              <a:rPr lang="de-DE" sz="1800" u="sng" dirty="0">
                <a:solidFill>
                  <a:srgbClr val="002C88"/>
                </a:solidFill>
              </a:rPr>
              <a:t>nicht </a:t>
            </a:r>
            <a:r>
              <a:rPr lang="de-DE" sz="1800" dirty="0">
                <a:solidFill>
                  <a:srgbClr val="002C88"/>
                </a:solidFill>
              </a:rPr>
              <a:t>erlaubt. Sollte der Schiedsrichter hier einen Verstoß feststellen wird die jeweilige Spielform mit 0:2 Punkten und 0:5 Toren gegen die verfehlende Mannschaft als verloren gewertet. </a:t>
            </a:r>
            <a:endParaRPr lang="de-DE" sz="1800" dirty="0">
              <a:solidFill>
                <a:srgbClr val="002C88"/>
              </a:solidFill>
              <a:ea typeface="Calibri"/>
              <a:cs typeface="Calibri"/>
            </a:endParaRPr>
          </a:p>
          <a:p>
            <a:pPr marL="0" indent="0">
              <a:spcBef>
                <a:spcPts val="0"/>
              </a:spcBef>
              <a:buNone/>
            </a:pPr>
            <a:endParaRPr lang="de-DE" sz="1800" dirty="0">
              <a:solidFill>
                <a:srgbClr val="002C88"/>
              </a:solidFill>
            </a:endParaRPr>
          </a:p>
          <a:p>
            <a:pPr marL="0" indent="0">
              <a:spcBef>
                <a:spcPts val="0"/>
              </a:spcBef>
              <a:buNone/>
            </a:pPr>
            <a:r>
              <a:rPr lang="de-DE" sz="1800" dirty="0">
                <a:solidFill>
                  <a:srgbClr val="002C88"/>
                </a:solidFill>
              </a:rPr>
              <a:t>In der Leistungsklasse A sind zwei getrennte Spielberichtsbögen zu führen, für jedes Spielfeld einer. In den Spielbericht müssen Torschützen (zählt für alle drei (3) Spielformen) eingetragen werden. 2 Minuten Strafen hingegen nicht. Verfehlende Spieler müssen die Spielfläche bis zum nächsten Wechsel verlassen. Große Strafen hingegen müssen bei allen drei (3)Spielformen dokumentiert werden. Torschützen müssen in "</a:t>
            </a:r>
            <a:r>
              <a:rPr lang="de-DE" sz="1800" dirty="0" err="1">
                <a:solidFill>
                  <a:srgbClr val="002C88"/>
                </a:solidFill>
              </a:rPr>
              <a:t>egrep</a:t>
            </a:r>
            <a:r>
              <a:rPr lang="de-DE" sz="1800" dirty="0">
                <a:solidFill>
                  <a:srgbClr val="002C88"/>
                </a:solidFill>
              </a:rPr>
              <a:t>" eingetragen werden.</a:t>
            </a:r>
            <a:br>
              <a:rPr lang="de-DE" sz="1800" dirty="0"/>
            </a:br>
            <a:br>
              <a:rPr lang="de-DE" sz="1400" dirty="0"/>
            </a:br>
            <a:endParaRPr lang="de-DE" sz="1400" dirty="0">
              <a:ea typeface="Calibri"/>
              <a:cs typeface="Calibri"/>
            </a:endParaRPr>
          </a:p>
        </p:txBody>
      </p:sp>
    </p:spTree>
    <p:extLst>
      <p:ext uri="{BB962C8B-B14F-4D97-AF65-F5344CB8AC3E}">
        <p14:creationId xmlns:p14="http://schemas.microsoft.com/office/powerpoint/2010/main" val="2518293934"/>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7729DD-A34C-23CA-0801-BCED75332C86}"/>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C488BBE8-A48C-0F48-BF59-3F58357BDF3D}"/>
              </a:ext>
            </a:extLst>
          </p:cNvPr>
          <p:cNvSpPr>
            <a:spLocks noGrp="1"/>
          </p:cNvSpPr>
          <p:nvPr>
            <p:ph type="title"/>
          </p:nvPr>
        </p:nvSpPr>
        <p:spPr>
          <a:xfrm>
            <a:off x="0" y="1"/>
            <a:ext cx="9905999" cy="1097280"/>
          </a:xfrm>
        </p:spPr>
        <p:txBody>
          <a:bodyPr>
            <a:normAutofit/>
          </a:bodyPr>
          <a:lstStyle/>
          <a:p>
            <a:r>
              <a:rPr lang="de-DE" sz="3200" dirty="0">
                <a:solidFill>
                  <a:srgbClr val="CD9730"/>
                </a:solidFill>
              </a:rPr>
              <a:t>	</a:t>
            </a:r>
            <a:r>
              <a:rPr lang="de-DE" sz="3400" b="1" dirty="0">
                <a:solidFill>
                  <a:srgbClr val="CD9730"/>
                </a:solidFill>
              </a:rPr>
              <a:t>Altersklasse U11 Spielbericht</a:t>
            </a:r>
          </a:p>
        </p:txBody>
      </p:sp>
      <p:sp>
        <p:nvSpPr>
          <p:cNvPr id="3" name="Inhaltsplatzhalter 2">
            <a:extLst>
              <a:ext uri="{FF2B5EF4-FFF2-40B4-BE49-F238E27FC236}">
                <a16:creationId xmlns:a16="http://schemas.microsoft.com/office/drawing/2014/main" id="{D01861B8-A239-4B43-8E5D-009F973101D5}"/>
              </a:ext>
            </a:extLst>
          </p:cNvPr>
          <p:cNvSpPr>
            <a:spLocks noGrp="1"/>
          </p:cNvSpPr>
          <p:nvPr>
            <p:ph idx="1"/>
          </p:nvPr>
        </p:nvSpPr>
        <p:spPr>
          <a:xfrm>
            <a:off x="770688" y="1356853"/>
            <a:ext cx="8364625" cy="4601821"/>
          </a:xfrm>
        </p:spPr>
        <p:txBody>
          <a:bodyPr vert="horz" lIns="91440" tIns="45720" rIns="91440" bIns="45720" rtlCol="0" anchor="t">
            <a:noAutofit/>
          </a:bodyPr>
          <a:lstStyle/>
          <a:p>
            <a:pPr marL="0" indent="0">
              <a:spcBef>
                <a:spcPts val="0"/>
              </a:spcBef>
              <a:buNone/>
            </a:pPr>
            <a:endParaRPr lang="de-DE" altLang="de-DE" sz="2400" b="1" i="1" dirty="0">
              <a:solidFill>
                <a:srgbClr val="0000FF"/>
              </a:solidFill>
              <a:latin typeface="+mj-lt"/>
              <a:ea typeface="Calibri Light"/>
              <a:cs typeface="Calibri Light"/>
            </a:endParaRPr>
          </a:p>
          <a:p>
            <a:pPr marL="0" indent="0">
              <a:spcBef>
                <a:spcPts val="0"/>
              </a:spcBef>
              <a:buNone/>
            </a:pPr>
            <a:r>
              <a:rPr lang="de-DE" sz="2200" b="1" u="sng" dirty="0">
                <a:solidFill>
                  <a:srgbClr val="002C88"/>
                </a:solidFill>
              </a:rPr>
              <a:t>Spielbericht</a:t>
            </a:r>
            <a:br>
              <a:rPr lang="de-DE" sz="1200" dirty="0">
                <a:solidFill>
                  <a:srgbClr val="002C88"/>
                </a:solidFill>
              </a:rPr>
            </a:br>
            <a:br>
              <a:rPr lang="de-DE" sz="1400" dirty="0">
                <a:solidFill>
                  <a:srgbClr val="002C88"/>
                </a:solidFill>
              </a:rPr>
            </a:br>
            <a:r>
              <a:rPr lang="de-DE" sz="1800" dirty="0">
                <a:solidFill>
                  <a:srgbClr val="002C88"/>
                </a:solidFill>
              </a:rPr>
              <a:t>Der Ergebniseintrag in den Spielbericht hat wie folgt zu erfolgen: </a:t>
            </a:r>
            <a:endParaRPr lang="de-DE" sz="1800" dirty="0">
              <a:solidFill>
                <a:srgbClr val="002C88"/>
              </a:solidFill>
              <a:ea typeface="Calibri"/>
              <a:cs typeface="Calibri"/>
            </a:endParaRPr>
          </a:p>
          <a:p>
            <a:pPr marL="0" indent="0">
              <a:spcBef>
                <a:spcPts val="0"/>
              </a:spcBef>
              <a:buNone/>
            </a:pPr>
            <a:endParaRPr lang="de-DE" sz="1800" dirty="0">
              <a:solidFill>
                <a:srgbClr val="002C88"/>
              </a:solidFill>
              <a:ea typeface="Calibri"/>
              <a:cs typeface="Calibri"/>
            </a:endParaRPr>
          </a:p>
          <a:p>
            <a:pPr marL="285750" indent="-285750">
              <a:spcBef>
                <a:spcPts val="0"/>
              </a:spcBef>
            </a:pPr>
            <a:r>
              <a:rPr lang="de-DE" sz="1800" dirty="0">
                <a:solidFill>
                  <a:srgbClr val="002C88"/>
                </a:solidFill>
                <a:ea typeface="Calibri"/>
                <a:cs typeface="Calibri"/>
              </a:rPr>
              <a:t>Spielform A = Ergebnis 1. Spieldrittel</a:t>
            </a:r>
          </a:p>
          <a:p>
            <a:pPr marL="285750" indent="-285750">
              <a:spcBef>
                <a:spcPts val="0"/>
              </a:spcBef>
            </a:pPr>
            <a:r>
              <a:rPr lang="de-DE" sz="1800" dirty="0">
                <a:solidFill>
                  <a:srgbClr val="002C88"/>
                </a:solidFill>
                <a:ea typeface="Calibri"/>
                <a:cs typeface="Calibri"/>
              </a:rPr>
              <a:t>Spielform B = Ergebnis 2. Spieldrittel</a:t>
            </a:r>
          </a:p>
          <a:p>
            <a:pPr marL="285750" indent="-285750">
              <a:spcBef>
                <a:spcPts val="0"/>
              </a:spcBef>
            </a:pPr>
            <a:r>
              <a:rPr lang="de-DE" sz="1800" dirty="0">
                <a:solidFill>
                  <a:srgbClr val="002C88"/>
                </a:solidFill>
                <a:ea typeface="Calibri"/>
                <a:cs typeface="Calibri"/>
              </a:rPr>
              <a:t>Spielform C = Ergebnis 3. Spieldrittel</a:t>
            </a:r>
            <a:endParaRPr lang="de-DE" sz="1800" u="sng" dirty="0">
              <a:solidFill>
                <a:srgbClr val="002C88"/>
              </a:solidFill>
              <a:latin typeface="Calibri Light" panose="020F0302020204030204"/>
              <a:ea typeface="Calibri Light"/>
              <a:cs typeface="Calibri Light"/>
            </a:endParaRPr>
          </a:p>
          <a:p>
            <a:pPr marL="0" indent="0">
              <a:spcBef>
                <a:spcPts val="0"/>
              </a:spcBef>
              <a:buNone/>
            </a:pPr>
            <a:endParaRPr lang="de-DE" sz="1800" dirty="0">
              <a:solidFill>
                <a:srgbClr val="002C88"/>
              </a:solidFill>
              <a:ea typeface="Calibri"/>
              <a:cs typeface="Calibri"/>
            </a:endParaRPr>
          </a:p>
          <a:p>
            <a:pPr marL="0" indent="0">
              <a:spcBef>
                <a:spcPts val="0"/>
              </a:spcBef>
              <a:buNone/>
            </a:pPr>
            <a:r>
              <a:rPr lang="de-DE" sz="1800" dirty="0">
                <a:solidFill>
                  <a:srgbClr val="002C88"/>
                </a:solidFill>
                <a:ea typeface="Calibri"/>
                <a:cs typeface="Calibri"/>
              </a:rPr>
              <a:t>Bei</a:t>
            </a:r>
            <a:r>
              <a:rPr lang="de-DE" sz="1800" dirty="0">
                <a:solidFill>
                  <a:srgbClr val="002C88"/>
                </a:solidFill>
              </a:rPr>
              <a:t> einem unentschiedenen Endstand erfolgt </a:t>
            </a:r>
            <a:r>
              <a:rPr lang="de-DE" sz="1800" b="1" u="sng" dirty="0">
                <a:solidFill>
                  <a:srgbClr val="002C88"/>
                </a:solidFill>
              </a:rPr>
              <a:t>keine</a:t>
            </a:r>
            <a:r>
              <a:rPr lang="de-DE" sz="1800" dirty="0">
                <a:solidFill>
                  <a:srgbClr val="002C88"/>
                </a:solidFill>
              </a:rPr>
              <a:t> Verlängerung oder Penaltyschießen. Jedoch kann ein Penaltyschießen als Abschluss ohne Wertung auf freiwilliger Basis durchgeführt werden. </a:t>
            </a:r>
            <a:endParaRPr lang="de-DE" sz="1800" u="sng" dirty="0">
              <a:solidFill>
                <a:srgbClr val="002C88"/>
              </a:solidFill>
              <a:latin typeface="+mj-lt"/>
              <a:ea typeface="Calibri Light"/>
              <a:cs typeface="Calibri Light"/>
            </a:endParaRPr>
          </a:p>
        </p:txBody>
      </p:sp>
    </p:spTree>
    <p:extLst>
      <p:ext uri="{BB962C8B-B14F-4D97-AF65-F5344CB8AC3E}">
        <p14:creationId xmlns:p14="http://schemas.microsoft.com/office/powerpoint/2010/main" val="410104044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2DFA10-7E6F-F978-F9C5-C4EB30A9574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E0325927-ADEC-A933-6829-32C1FD98D116}"/>
              </a:ext>
            </a:extLst>
          </p:cNvPr>
          <p:cNvSpPr>
            <a:spLocks noGrp="1"/>
          </p:cNvSpPr>
          <p:nvPr>
            <p:ph type="title"/>
          </p:nvPr>
        </p:nvSpPr>
        <p:spPr>
          <a:xfrm>
            <a:off x="0" y="1"/>
            <a:ext cx="9905999" cy="1088136"/>
          </a:xfrm>
        </p:spPr>
        <p:txBody>
          <a:bodyPr/>
          <a:lstStyle/>
          <a:p>
            <a:r>
              <a:rPr lang="de-DE" dirty="0">
                <a:solidFill>
                  <a:srgbClr val="CD9730"/>
                </a:solidFill>
              </a:rPr>
              <a:t>	</a:t>
            </a:r>
            <a:r>
              <a:rPr lang="de-DE" sz="3400" b="1" dirty="0">
                <a:solidFill>
                  <a:srgbClr val="CD9730"/>
                </a:solidFill>
              </a:rPr>
              <a:t>Altersklasse U11 Blockbildung</a:t>
            </a:r>
          </a:p>
        </p:txBody>
      </p:sp>
      <p:sp>
        <p:nvSpPr>
          <p:cNvPr id="3" name="Inhaltsplatzhalter 2">
            <a:extLst>
              <a:ext uri="{FF2B5EF4-FFF2-40B4-BE49-F238E27FC236}">
                <a16:creationId xmlns:a16="http://schemas.microsoft.com/office/drawing/2014/main" id="{02DBE484-1CB4-6831-E22D-E55A07D0A827}"/>
              </a:ext>
            </a:extLst>
          </p:cNvPr>
          <p:cNvSpPr>
            <a:spLocks noGrp="1"/>
          </p:cNvSpPr>
          <p:nvPr>
            <p:ph idx="1"/>
          </p:nvPr>
        </p:nvSpPr>
        <p:spPr>
          <a:xfrm>
            <a:off x="891986" y="1663348"/>
            <a:ext cx="8364625" cy="4596790"/>
          </a:xfrm>
          <a:noFill/>
          <a:ln>
            <a:solidFill>
              <a:schemeClr val="bg1"/>
            </a:solidFill>
          </a:ln>
        </p:spPr>
        <p:txBody>
          <a:bodyPr vert="horz" lIns="91440" tIns="45720" rIns="91440" bIns="45720" rtlCol="0" anchor="t">
            <a:noAutofit/>
          </a:bodyPr>
          <a:lstStyle/>
          <a:p>
            <a:pPr marL="0" indent="0">
              <a:spcBef>
                <a:spcPts val="0"/>
              </a:spcBef>
              <a:buNone/>
            </a:pPr>
            <a:r>
              <a:rPr lang="de-DE" sz="2200" b="1" u="sng" dirty="0">
                <a:solidFill>
                  <a:srgbClr val="002C88"/>
                </a:solidFill>
              </a:rPr>
              <a:t>Blockbildung Spielform A</a:t>
            </a:r>
          </a:p>
          <a:p>
            <a:pPr marL="0" indent="0">
              <a:spcBef>
                <a:spcPts val="0"/>
              </a:spcBef>
              <a:buNone/>
            </a:pPr>
            <a:endParaRPr lang="de-DE" sz="2000" b="1" strike="sngStrike" dirty="0">
              <a:highlight>
                <a:srgbClr val="FFFF00"/>
              </a:highlight>
            </a:endParaRPr>
          </a:p>
          <a:p>
            <a:pPr marL="0" indent="0">
              <a:spcBef>
                <a:spcPts val="0"/>
              </a:spcBef>
              <a:buNone/>
            </a:pPr>
            <a:endParaRPr lang="de-DE" sz="2000" b="1" u="sng" dirty="0"/>
          </a:p>
        </p:txBody>
      </p:sp>
      <p:graphicFrame>
        <p:nvGraphicFramePr>
          <p:cNvPr id="5" name="Tabelle 4">
            <a:extLst>
              <a:ext uri="{FF2B5EF4-FFF2-40B4-BE49-F238E27FC236}">
                <a16:creationId xmlns:a16="http://schemas.microsoft.com/office/drawing/2014/main" id="{946C6428-0EE1-D6ED-0FB3-55DE2CF05309}"/>
              </a:ext>
            </a:extLst>
          </p:cNvPr>
          <p:cNvGraphicFramePr>
            <a:graphicFrameLocks noGrp="1"/>
          </p:cNvGraphicFramePr>
          <p:nvPr>
            <p:extLst>
              <p:ext uri="{D42A27DB-BD31-4B8C-83A1-F6EECF244321}">
                <p14:modId xmlns:p14="http://schemas.microsoft.com/office/powerpoint/2010/main" val="3189480816"/>
              </p:ext>
            </p:extLst>
          </p:nvPr>
        </p:nvGraphicFramePr>
        <p:xfrm>
          <a:off x="891540" y="2179589"/>
          <a:ext cx="8245049" cy="3633643"/>
        </p:xfrm>
        <a:graphic>
          <a:graphicData uri="http://schemas.openxmlformats.org/drawingml/2006/table">
            <a:tbl>
              <a:tblPr>
                <a:tableStyleId>{5C22544A-7EE6-4342-B048-85BDC9FD1C3A}</a:tableStyleId>
              </a:tblPr>
              <a:tblGrid>
                <a:gridCol w="2687502">
                  <a:extLst>
                    <a:ext uri="{9D8B030D-6E8A-4147-A177-3AD203B41FA5}">
                      <a16:colId xmlns:a16="http://schemas.microsoft.com/office/drawing/2014/main" val="4224996679"/>
                    </a:ext>
                  </a:extLst>
                </a:gridCol>
                <a:gridCol w="5557547">
                  <a:extLst>
                    <a:ext uri="{9D8B030D-6E8A-4147-A177-3AD203B41FA5}">
                      <a16:colId xmlns:a16="http://schemas.microsoft.com/office/drawing/2014/main" val="2991124885"/>
                    </a:ext>
                  </a:extLst>
                </a:gridCol>
              </a:tblGrid>
              <a:tr h="521571">
                <a:tc>
                  <a:txBody>
                    <a:bodyPr/>
                    <a:lstStyle/>
                    <a:p>
                      <a:pPr algn="ctr">
                        <a:tabLst>
                          <a:tab pos="270510" algn="l"/>
                          <a:tab pos="630555" algn="l"/>
                          <a:tab pos="2250440" algn="l"/>
                          <a:tab pos="2430780" algn="l"/>
                          <a:tab pos="2700655" algn="l"/>
                        </a:tabLst>
                      </a:pPr>
                      <a:r>
                        <a:rPr lang="de-DE" sz="1800">
                          <a:solidFill>
                            <a:srgbClr val="002C88"/>
                          </a:solidFill>
                          <a:effectLst/>
                          <a:latin typeface="Calibri"/>
                        </a:rPr>
                        <a:t>Anzahl</a:t>
                      </a:r>
                    </a:p>
                    <a:p>
                      <a:pPr algn="ctr">
                        <a:tabLst>
                          <a:tab pos="270510" algn="l"/>
                          <a:tab pos="630555" algn="l"/>
                          <a:tab pos="2250440" algn="l"/>
                          <a:tab pos="2430780" algn="l"/>
                          <a:tab pos="2700655" algn="l"/>
                        </a:tabLst>
                      </a:pPr>
                      <a:r>
                        <a:rPr lang="de-DE" sz="1800">
                          <a:solidFill>
                            <a:srgbClr val="002C88"/>
                          </a:solidFill>
                          <a:effectLst/>
                          <a:latin typeface="Calibri"/>
                        </a:rPr>
                        <a:t>Feldspieler</a:t>
                      </a:r>
                      <a:endParaRPr lang="de-DE" sz="1800">
                        <a:solidFill>
                          <a:srgbClr val="002C88"/>
                        </a:solidFill>
                        <a:effectLst/>
                        <a:latin typeface="Calibri"/>
                        <a:ea typeface="Times New Roman" panose="02020603050405020304" pitchFamily="18" charset="0"/>
                      </a:endParaRPr>
                    </a:p>
                  </a:txBody>
                  <a:tcPr marL="44450" marR="44450" marT="0" marB="0"/>
                </a:tc>
                <a:tc>
                  <a:txBody>
                    <a:bodyPr/>
                    <a:lstStyle/>
                    <a:p>
                      <a:pPr algn="ctr">
                        <a:tabLst>
                          <a:tab pos="270510" algn="l"/>
                          <a:tab pos="630555" algn="l"/>
                          <a:tab pos="2250440" algn="l"/>
                          <a:tab pos="2430780" algn="l"/>
                          <a:tab pos="2700655" algn="l"/>
                        </a:tabLst>
                      </a:pPr>
                      <a:r>
                        <a:rPr lang="de-DE" sz="1800">
                          <a:solidFill>
                            <a:srgbClr val="002C88"/>
                          </a:solidFill>
                          <a:effectLst/>
                          <a:latin typeface="Calibri"/>
                        </a:rPr>
                        <a:t>Anzahl Spieler im Block</a:t>
                      </a:r>
                    </a:p>
                    <a:p>
                      <a:r>
                        <a:rPr lang="de-DE" sz="1800">
                          <a:solidFill>
                            <a:srgbClr val="002C88"/>
                          </a:solidFill>
                          <a:effectLst/>
                          <a:latin typeface="Calibri"/>
                        </a:rPr>
                        <a:t>       rot      gelb      grün      blau       weiß        Bemerkung</a:t>
                      </a:r>
                      <a:endParaRPr lang="de-DE" sz="1800">
                        <a:solidFill>
                          <a:srgbClr val="002C88"/>
                        </a:solidFill>
                        <a:effectLst/>
                        <a:latin typeface="Calibri"/>
                        <a:ea typeface="Times New Roman" panose="02020603050405020304" pitchFamily="18" charset="0"/>
                      </a:endParaRPr>
                    </a:p>
                  </a:txBody>
                  <a:tcPr marL="44450" marR="44450" marT="0" marB="0"/>
                </a:tc>
                <a:extLst>
                  <a:ext uri="{0D108BD9-81ED-4DB2-BD59-A6C34878D82A}">
                    <a16:rowId xmlns:a16="http://schemas.microsoft.com/office/drawing/2014/main" val="3107870869"/>
                  </a:ext>
                </a:extLst>
              </a:tr>
              <a:tr h="275273">
                <a:tc>
                  <a:txBody>
                    <a:bodyPr/>
                    <a:lstStyle/>
                    <a:p>
                      <a:pPr algn="ctr">
                        <a:tabLst>
                          <a:tab pos="270510" algn="l"/>
                          <a:tab pos="630555" algn="l"/>
                          <a:tab pos="2250440" algn="l"/>
                          <a:tab pos="2430780" algn="l"/>
                          <a:tab pos="2700655" algn="l"/>
                        </a:tabLst>
                      </a:pPr>
                      <a:r>
                        <a:rPr lang="de-DE" sz="1800">
                          <a:solidFill>
                            <a:srgbClr val="002C88"/>
                          </a:solidFill>
                          <a:effectLst/>
                          <a:latin typeface="Calibri"/>
                          <a:cs typeface="Times New Roman"/>
                        </a:rPr>
                        <a:t>9</a:t>
                      </a:r>
                      <a:endParaRPr lang="de-DE" sz="1800">
                        <a:solidFill>
                          <a:srgbClr val="002C88"/>
                        </a:solidFill>
                        <a:effectLst/>
                        <a:latin typeface="Calibri"/>
                        <a:ea typeface="Times New Roman" panose="02020603050405020304" pitchFamily="18" charset="0"/>
                        <a:cs typeface="Times New Roman"/>
                      </a:endParaRPr>
                    </a:p>
                  </a:txBody>
                  <a:tcPr marL="44450" marR="44450" marT="0" marB="0"/>
                </a:tc>
                <a:tc>
                  <a:txBody>
                    <a:bodyPr/>
                    <a:lstStyle/>
                    <a:p>
                      <a:pPr algn="just"/>
                      <a:r>
                        <a:rPr lang="de-DE" sz="1800">
                          <a:solidFill>
                            <a:srgbClr val="002C88"/>
                          </a:solidFill>
                          <a:effectLst/>
                          <a:latin typeface="Calibri"/>
                          <a:cs typeface="Times New Roman"/>
                        </a:rPr>
                        <a:t>         3         3            3           -                -              nur LKA</a:t>
                      </a:r>
                      <a:endParaRPr lang="de-DE" sz="1800">
                        <a:solidFill>
                          <a:srgbClr val="002C88"/>
                        </a:solidFill>
                        <a:effectLst/>
                        <a:latin typeface="Calibri"/>
                        <a:ea typeface="Times New Roman" panose="02020603050405020304" pitchFamily="18" charset="0"/>
                        <a:cs typeface="Times New Roman"/>
                      </a:endParaRPr>
                    </a:p>
                  </a:txBody>
                  <a:tcPr marL="44450" marR="44450" marT="0" marB="0"/>
                </a:tc>
                <a:extLst>
                  <a:ext uri="{0D108BD9-81ED-4DB2-BD59-A6C34878D82A}">
                    <a16:rowId xmlns:a16="http://schemas.microsoft.com/office/drawing/2014/main" val="123924146"/>
                  </a:ext>
                </a:extLst>
              </a:tr>
              <a:tr h="246297">
                <a:tc>
                  <a:txBody>
                    <a:bodyPr/>
                    <a:lstStyle/>
                    <a:p>
                      <a:pPr algn="ctr">
                        <a:tabLst>
                          <a:tab pos="270510" algn="l"/>
                          <a:tab pos="630555" algn="l"/>
                          <a:tab pos="2250440" algn="l"/>
                          <a:tab pos="2430780" algn="l"/>
                          <a:tab pos="2700655" algn="l"/>
                        </a:tabLst>
                      </a:pPr>
                      <a:r>
                        <a:rPr lang="de-DE" sz="1800">
                          <a:solidFill>
                            <a:srgbClr val="002C88"/>
                          </a:solidFill>
                          <a:effectLst/>
                          <a:latin typeface="Calibri"/>
                          <a:cs typeface="Times New Roman"/>
                        </a:rPr>
                        <a:t>10</a:t>
                      </a:r>
                      <a:endParaRPr lang="de-DE" sz="1800">
                        <a:solidFill>
                          <a:srgbClr val="002C88"/>
                        </a:solidFill>
                        <a:effectLst/>
                        <a:latin typeface="Calibri"/>
                        <a:ea typeface="Times New Roman" panose="02020603050405020304" pitchFamily="18" charset="0"/>
                        <a:cs typeface="Times New Roman"/>
                      </a:endParaRPr>
                    </a:p>
                  </a:txBody>
                  <a:tcPr marL="44450" marR="44450" marT="0" marB="0"/>
                </a:tc>
                <a:tc>
                  <a:txBody>
                    <a:bodyPr/>
                    <a:lstStyle/>
                    <a:p>
                      <a:pPr algn="just"/>
                      <a:r>
                        <a:rPr lang="de-DE" sz="1800">
                          <a:solidFill>
                            <a:srgbClr val="002C88"/>
                          </a:solidFill>
                          <a:effectLst/>
                          <a:latin typeface="Calibri"/>
                          <a:cs typeface="Times New Roman"/>
                        </a:rPr>
                        <a:t>         3         3            4           -                -              LK A / LK C</a:t>
                      </a:r>
                      <a:endParaRPr lang="de-DE" sz="1800">
                        <a:solidFill>
                          <a:srgbClr val="002C88"/>
                        </a:solidFill>
                        <a:effectLst/>
                        <a:latin typeface="Calibri"/>
                        <a:ea typeface="Times New Roman" panose="02020603050405020304" pitchFamily="18" charset="0"/>
                        <a:cs typeface="Times New Roman"/>
                      </a:endParaRPr>
                    </a:p>
                  </a:txBody>
                  <a:tcPr marL="44450" marR="44450" marT="0" marB="0"/>
                </a:tc>
                <a:extLst>
                  <a:ext uri="{0D108BD9-81ED-4DB2-BD59-A6C34878D82A}">
                    <a16:rowId xmlns:a16="http://schemas.microsoft.com/office/drawing/2014/main" val="253230612"/>
                  </a:ext>
                </a:extLst>
              </a:tr>
              <a:tr h="275273">
                <a:tc>
                  <a:txBody>
                    <a:bodyPr/>
                    <a:lstStyle/>
                    <a:p>
                      <a:pPr lvl="0" algn="ctr">
                        <a:buNone/>
                        <a:tabLst>
                          <a:tab pos="270510" algn="l"/>
                          <a:tab pos="630555" algn="l"/>
                          <a:tab pos="2250440" algn="l"/>
                          <a:tab pos="2430780" algn="l"/>
                          <a:tab pos="2700655" algn="l"/>
                        </a:tabLst>
                      </a:pPr>
                      <a:r>
                        <a:rPr lang="de-DE" sz="1800">
                          <a:solidFill>
                            <a:srgbClr val="002C88"/>
                          </a:solidFill>
                          <a:effectLst/>
                          <a:latin typeface="Calibri"/>
                          <a:cs typeface="Times New Roman"/>
                        </a:rPr>
                        <a:t>11</a:t>
                      </a:r>
                    </a:p>
                  </a:txBody>
                  <a:tcPr marL="44449" marR="44449" marT="0" marB="0"/>
                </a:tc>
                <a:tc>
                  <a:txBody>
                    <a:bodyPr/>
                    <a:lstStyle/>
                    <a:p>
                      <a:pPr lvl="0" algn="just">
                        <a:buNone/>
                      </a:pPr>
                      <a:r>
                        <a:rPr lang="de-DE" sz="1800">
                          <a:solidFill>
                            <a:srgbClr val="002C88"/>
                          </a:solidFill>
                          <a:effectLst/>
                          <a:latin typeface="Calibri"/>
                          <a:cs typeface="Times New Roman"/>
                        </a:rPr>
                        <a:t>         3         4            4           -                -              nur LK C</a:t>
                      </a:r>
                    </a:p>
                  </a:txBody>
                  <a:tcPr marL="44449" marR="44449" marT="0" marB="0"/>
                </a:tc>
                <a:extLst>
                  <a:ext uri="{0D108BD9-81ED-4DB2-BD59-A6C34878D82A}">
                    <a16:rowId xmlns:a16="http://schemas.microsoft.com/office/drawing/2014/main" val="4075859594"/>
                  </a:ext>
                </a:extLst>
              </a:tr>
              <a:tr h="275273">
                <a:tc>
                  <a:txBody>
                    <a:bodyPr/>
                    <a:lstStyle/>
                    <a:p>
                      <a:pPr lvl="0" algn="ctr">
                        <a:buNone/>
                        <a:tabLst>
                          <a:tab pos="270510" algn="l"/>
                          <a:tab pos="630555" algn="l"/>
                          <a:tab pos="2250440" algn="l"/>
                          <a:tab pos="2430780" algn="l"/>
                          <a:tab pos="2700655" algn="l"/>
                        </a:tabLst>
                      </a:pPr>
                      <a:r>
                        <a:rPr lang="de-DE" sz="1800">
                          <a:solidFill>
                            <a:srgbClr val="002C88"/>
                          </a:solidFill>
                          <a:effectLst/>
                          <a:latin typeface="Calibri"/>
                          <a:cs typeface="Times New Roman"/>
                        </a:rPr>
                        <a:t>12</a:t>
                      </a:r>
                    </a:p>
                  </a:txBody>
                  <a:tcPr marL="44449" marR="44449" marT="0" marB="0"/>
                </a:tc>
                <a:tc>
                  <a:txBody>
                    <a:bodyPr/>
                    <a:lstStyle/>
                    <a:p>
                      <a:pPr lvl="0" algn="just">
                        <a:buNone/>
                      </a:pPr>
                      <a:r>
                        <a:rPr lang="de-DE" sz="1800">
                          <a:solidFill>
                            <a:srgbClr val="002C88"/>
                          </a:solidFill>
                          <a:effectLst/>
                          <a:latin typeface="Calibri"/>
                          <a:cs typeface="Times New Roman"/>
                        </a:rPr>
                        <a:t>         3         3            3           3               -              LK B / LK C</a:t>
                      </a:r>
                    </a:p>
                  </a:txBody>
                  <a:tcPr marL="44449" marR="44449" marT="0" marB="0"/>
                </a:tc>
                <a:extLst>
                  <a:ext uri="{0D108BD9-81ED-4DB2-BD59-A6C34878D82A}">
                    <a16:rowId xmlns:a16="http://schemas.microsoft.com/office/drawing/2014/main" val="2042298189"/>
                  </a:ext>
                </a:extLst>
              </a:tr>
              <a:tr h="275273">
                <a:tc>
                  <a:txBody>
                    <a:bodyPr/>
                    <a:lstStyle/>
                    <a:p>
                      <a:pPr algn="ctr">
                        <a:tabLst>
                          <a:tab pos="270510" algn="l"/>
                          <a:tab pos="630555" algn="l"/>
                          <a:tab pos="2250440" algn="l"/>
                          <a:tab pos="2430780" algn="l"/>
                          <a:tab pos="2700655" algn="l"/>
                        </a:tabLst>
                      </a:pPr>
                      <a:r>
                        <a:rPr lang="de-DE" sz="1800" dirty="0">
                          <a:solidFill>
                            <a:srgbClr val="002C88"/>
                          </a:solidFill>
                          <a:effectLst/>
                          <a:latin typeface="Calibri"/>
                          <a:ea typeface="Times New Roman" panose="02020603050405020304" pitchFamily="18" charset="0"/>
                          <a:cs typeface="Times New Roman"/>
                        </a:rPr>
                        <a:t>13</a:t>
                      </a:r>
                    </a:p>
                  </a:txBody>
                  <a:tcPr marL="44450" marR="44450" marT="0" marB="0"/>
                </a:tc>
                <a:tc>
                  <a:txBody>
                    <a:bodyPr/>
                    <a:lstStyle/>
                    <a:p>
                      <a:pPr algn="just"/>
                      <a:r>
                        <a:rPr lang="de-DE" sz="1800" dirty="0">
                          <a:solidFill>
                            <a:srgbClr val="002C88"/>
                          </a:solidFill>
                          <a:effectLst/>
                          <a:latin typeface="Calibri"/>
                          <a:ea typeface="Times New Roman" panose="02020603050405020304" pitchFamily="18" charset="0"/>
                          <a:cs typeface="Times New Roman"/>
                        </a:rPr>
                        <a:t>         3         3            3           4               -              LK B / LK C</a:t>
                      </a:r>
                    </a:p>
                  </a:txBody>
                  <a:tcPr marL="44450" marR="44450" marT="0" marB="0"/>
                </a:tc>
                <a:extLst>
                  <a:ext uri="{0D108BD9-81ED-4DB2-BD59-A6C34878D82A}">
                    <a16:rowId xmlns:a16="http://schemas.microsoft.com/office/drawing/2014/main" val="1852750480"/>
                  </a:ext>
                </a:extLst>
              </a:tr>
              <a:tr h="275273">
                <a:tc>
                  <a:txBody>
                    <a:bodyPr/>
                    <a:lstStyle/>
                    <a:p>
                      <a:pPr algn="ctr">
                        <a:tabLst>
                          <a:tab pos="270510" algn="l"/>
                          <a:tab pos="630555" algn="l"/>
                          <a:tab pos="2250440" algn="l"/>
                          <a:tab pos="2430780" algn="l"/>
                          <a:tab pos="2700655" algn="l"/>
                        </a:tabLst>
                      </a:pPr>
                      <a:r>
                        <a:rPr lang="de-DE" sz="1800">
                          <a:solidFill>
                            <a:srgbClr val="002C88"/>
                          </a:solidFill>
                          <a:effectLst/>
                          <a:latin typeface="Calibri"/>
                          <a:ea typeface="Times New Roman" panose="02020603050405020304" pitchFamily="18" charset="0"/>
                          <a:cs typeface="Times New Roman"/>
                        </a:rPr>
                        <a:t>14</a:t>
                      </a:r>
                    </a:p>
                  </a:txBody>
                  <a:tcPr marL="44450" marR="44450" marT="0" marB="0"/>
                </a:tc>
                <a:tc>
                  <a:txBody>
                    <a:bodyPr/>
                    <a:lstStyle/>
                    <a:p>
                      <a:pPr algn="just"/>
                      <a:r>
                        <a:rPr lang="de-DE" sz="1800">
                          <a:solidFill>
                            <a:srgbClr val="002C88"/>
                          </a:solidFill>
                          <a:effectLst/>
                          <a:latin typeface="Calibri"/>
                          <a:ea typeface="Times New Roman" panose="02020603050405020304" pitchFamily="18" charset="0"/>
                          <a:cs typeface="Times New Roman"/>
                        </a:rPr>
                        <a:t>         3         3            4           4               -              LK B / LK C</a:t>
                      </a:r>
                      <a:endParaRPr lang="de-DE" sz="1800">
                        <a:solidFill>
                          <a:srgbClr val="002C88"/>
                        </a:solidFill>
                      </a:endParaRPr>
                    </a:p>
                  </a:txBody>
                  <a:tcPr marL="44450" marR="44450" marT="0" marB="0"/>
                </a:tc>
                <a:extLst>
                  <a:ext uri="{0D108BD9-81ED-4DB2-BD59-A6C34878D82A}">
                    <a16:rowId xmlns:a16="http://schemas.microsoft.com/office/drawing/2014/main" val="1353419569"/>
                  </a:ext>
                </a:extLst>
              </a:tr>
              <a:tr h="275273">
                <a:tc>
                  <a:txBody>
                    <a:bodyPr/>
                    <a:lstStyle/>
                    <a:p>
                      <a:pPr algn="ctr">
                        <a:tabLst>
                          <a:tab pos="270510" algn="l"/>
                          <a:tab pos="630555" algn="l"/>
                          <a:tab pos="2250440" algn="l"/>
                          <a:tab pos="2430780" algn="l"/>
                          <a:tab pos="2700655" algn="l"/>
                        </a:tabLst>
                      </a:pPr>
                      <a:r>
                        <a:rPr lang="de-DE" sz="1800">
                          <a:solidFill>
                            <a:srgbClr val="002C88"/>
                          </a:solidFill>
                          <a:effectLst/>
                          <a:latin typeface="Calibri"/>
                          <a:ea typeface="Times New Roman" panose="02020603050405020304" pitchFamily="18" charset="0"/>
                          <a:cs typeface="Times New Roman"/>
                        </a:rPr>
                        <a:t>15</a:t>
                      </a:r>
                    </a:p>
                  </a:txBody>
                  <a:tcPr marL="44450" marR="44450" marT="0" marB="0"/>
                </a:tc>
                <a:tc>
                  <a:txBody>
                    <a:bodyPr/>
                    <a:lstStyle/>
                    <a:p>
                      <a:pPr algn="just"/>
                      <a:r>
                        <a:rPr lang="de-DE" sz="1800" dirty="0">
                          <a:solidFill>
                            <a:srgbClr val="002C88"/>
                          </a:solidFill>
                          <a:effectLst/>
                          <a:latin typeface="Calibri"/>
                          <a:ea typeface="Times New Roman" panose="02020603050405020304" pitchFamily="18" charset="0"/>
                          <a:cs typeface="Times New Roman"/>
                        </a:rPr>
                        <a:t>         3         3            3           3               3             LK B / LK C</a:t>
                      </a:r>
                    </a:p>
                  </a:txBody>
                  <a:tcPr marL="44450" marR="44450" marT="0" marB="0"/>
                </a:tc>
                <a:extLst>
                  <a:ext uri="{0D108BD9-81ED-4DB2-BD59-A6C34878D82A}">
                    <a16:rowId xmlns:a16="http://schemas.microsoft.com/office/drawing/2014/main" val="1616281584"/>
                  </a:ext>
                </a:extLst>
              </a:tr>
              <a:tr h="275273">
                <a:tc>
                  <a:txBody>
                    <a:bodyPr/>
                    <a:lstStyle/>
                    <a:p>
                      <a:pPr algn="ctr">
                        <a:tabLst>
                          <a:tab pos="270510" algn="l"/>
                          <a:tab pos="630555" algn="l"/>
                          <a:tab pos="2250440" algn="l"/>
                          <a:tab pos="2430780" algn="l"/>
                          <a:tab pos="2700655" algn="l"/>
                        </a:tabLst>
                      </a:pPr>
                      <a:r>
                        <a:rPr lang="de-DE" sz="1800">
                          <a:solidFill>
                            <a:srgbClr val="002C88"/>
                          </a:solidFill>
                          <a:effectLst/>
                          <a:latin typeface="Calibri"/>
                          <a:ea typeface="Times New Roman" panose="02020603050405020304" pitchFamily="18" charset="0"/>
                          <a:cs typeface="Times New Roman"/>
                        </a:rPr>
                        <a:t>16</a:t>
                      </a:r>
                    </a:p>
                  </a:txBody>
                  <a:tcPr marL="44450" marR="44450" marT="0" marB="0"/>
                </a:tc>
                <a:tc>
                  <a:txBody>
                    <a:bodyPr/>
                    <a:lstStyle/>
                    <a:p>
                      <a:pPr algn="just"/>
                      <a:r>
                        <a:rPr lang="de-DE" sz="1800">
                          <a:solidFill>
                            <a:srgbClr val="002C88"/>
                          </a:solidFill>
                          <a:effectLst/>
                          <a:latin typeface="Calibri"/>
                          <a:ea typeface="Times New Roman" panose="02020603050405020304" pitchFamily="18" charset="0"/>
                          <a:cs typeface="Times New Roman"/>
                        </a:rPr>
                        <a:t>         3         3            3           3               4             nur LK C</a:t>
                      </a:r>
                    </a:p>
                  </a:txBody>
                  <a:tcPr marL="44450" marR="44450" marT="0" marB="0"/>
                </a:tc>
                <a:extLst>
                  <a:ext uri="{0D108BD9-81ED-4DB2-BD59-A6C34878D82A}">
                    <a16:rowId xmlns:a16="http://schemas.microsoft.com/office/drawing/2014/main" val="4052932947"/>
                  </a:ext>
                </a:extLst>
              </a:tr>
              <a:tr h="275273">
                <a:tc>
                  <a:txBody>
                    <a:bodyPr/>
                    <a:lstStyle/>
                    <a:p>
                      <a:pPr algn="ctr">
                        <a:tabLst>
                          <a:tab pos="270510" algn="l"/>
                          <a:tab pos="630555" algn="l"/>
                          <a:tab pos="2250440" algn="l"/>
                          <a:tab pos="2430780" algn="l"/>
                          <a:tab pos="2700655" algn="l"/>
                        </a:tabLst>
                      </a:pPr>
                      <a:r>
                        <a:rPr lang="de-DE" sz="1800">
                          <a:solidFill>
                            <a:srgbClr val="002C88"/>
                          </a:solidFill>
                          <a:effectLst/>
                          <a:latin typeface="Calibri"/>
                          <a:ea typeface="Times New Roman" panose="02020603050405020304" pitchFamily="18" charset="0"/>
                          <a:cs typeface="Times New Roman"/>
                        </a:rPr>
                        <a:t>17</a:t>
                      </a:r>
                    </a:p>
                  </a:txBody>
                  <a:tcPr marL="44450" marR="44450" marT="0" marB="0"/>
                </a:tc>
                <a:tc>
                  <a:txBody>
                    <a:bodyPr/>
                    <a:lstStyle/>
                    <a:p>
                      <a:pPr algn="just"/>
                      <a:r>
                        <a:rPr lang="de-DE" sz="1800">
                          <a:solidFill>
                            <a:srgbClr val="002C88"/>
                          </a:solidFill>
                          <a:effectLst/>
                          <a:latin typeface="Calibri"/>
                          <a:ea typeface="Times New Roman" panose="02020603050405020304" pitchFamily="18" charset="0"/>
                          <a:cs typeface="Times New Roman"/>
                        </a:rPr>
                        <a:t>         3         3            3           4               4             nur LK C</a:t>
                      </a:r>
                    </a:p>
                  </a:txBody>
                  <a:tcPr marL="44450" marR="44450" marT="0" marB="0"/>
                </a:tc>
                <a:extLst>
                  <a:ext uri="{0D108BD9-81ED-4DB2-BD59-A6C34878D82A}">
                    <a16:rowId xmlns:a16="http://schemas.microsoft.com/office/drawing/2014/main" val="1612578058"/>
                  </a:ext>
                </a:extLst>
              </a:tr>
              <a:tr h="275273">
                <a:tc>
                  <a:txBody>
                    <a:bodyPr/>
                    <a:lstStyle/>
                    <a:p>
                      <a:pPr algn="ctr">
                        <a:tabLst>
                          <a:tab pos="270510" algn="l"/>
                          <a:tab pos="630555" algn="l"/>
                          <a:tab pos="2250440" algn="l"/>
                          <a:tab pos="2430780" algn="l"/>
                          <a:tab pos="2700655" algn="l"/>
                        </a:tabLst>
                      </a:pPr>
                      <a:r>
                        <a:rPr lang="de-DE" sz="1800">
                          <a:solidFill>
                            <a:srgbClr val="002C88"/>
                          </a:solidFill>
                          <a:effectLst/>
                          <a:latin typeface="Calibri"/>
                          <a:ea typeface="Times New Roman" panose="02020603050405020304" pitchFamily="18" charset="0"/>
                          <a:cs typeface="Times New Roman"/>
                        </a:rPr>
                        <a:t>18</a:t>
                      </a:r>
                    </a:p>
                  </a:txBody>
                  <a:tcPr marL="44450" marR="44450" marT="0" marB="0"/>
                </a:tc>
                <a:tc>
                  <a:txBody>
                    <a:bodyPr/>
                    <a:lstStyle/>
                    <a:p>
                      <a:pPr algn="just"/>
                      <a:r>
                        <a:rPr lang="de-DE" sz="1800">
                          <a:solidFill>
                            <a:srgbClr val="002C88"/>
                          </a:solidFill>
                          <a:effectLst/>
                          <a:latin typeface="Calibri"/>
                          <a:ea typeface="Times New Roman" panose="02020603050405020304" pitchFamily="18" charset="0"/>
                          <a:cs typeface="Times New Roman"/>
                        </a:rPr>
                        <a:t>         3         3            4           4               4             nur LK C</a:t>
                      </a:r>
                    </a:p>
                  </a:txBody>
                  <a:tcPr marL="44450" marR="44450" marT="0" marB="0"/>
                </a:tc>
                <a:extLst>
                  <a:ext uri="{0D108BD9-81ED-4DB2-BD59-A6C34878D82A}">
                    <a16:rowId xmlns:a16="http://schemas.microsoft.com/office/drawing/2014/main" val="1662534179"/>
                  </a:ext>
                </a:extLst>
              </a:tr>
              <a:tr h="333226">
                <a:tc>
                  <a:txBody>
                    <a:bodyPr/>
                    <a:lstStyle/>
                    <a:p>
                      <a:pPr algn="ctr">
                        <a:tabLst>
                          <a:tab pos="270510" algn="l"/>
                          <a:tab pos="630555" algn="l"/>
                          <a:tab pos="2250440" algn="l"/>
                          <a:tab pos="2430780" algn="l"/>
                          <a:tab pos="2700655" algn="l"/>
                        </a:tabLst>
                      </a:pPr>
                      <a:r>
                        <a:rPr lang="de-DE" sz="1800">
                          <a:solidFill>
                            <a:srgbClr val="002C88"/>
                          </a:solidFill>
                          <a:effectLst/>
                          <a:latin typeface="Calibri"/>
                          <a:ea typeface="Times New Roman" panose="02020603050405020304" pitchFamily="18" charset="0"/>
                          <a:cs typeface="Times New Roman"/>
                        </a:rPr>
                        <a:t>19</a:t>
                      </a:r>
                    </a:p>
                  </a:txBody>
                  <a:tcPr marL="44450" marR="44450" marT="0" marB="0"/>
                </a:tc>
                <a:tc>
                  <a:txBody>
                    <a:bodyPr/>
                    <a:lstStyle/>
                    <a:p>
                      <a:pPr algn="just"/>
                      <a:r>
                        <a:rPr lang="de-DE" sz="1800" dirty="0">
                          <a:solidFill>
                            <a:srgbClr val="002C88"/>
                          </a:solidFill>
                          <a:effectLst/>
                          <a:latin typeface="Calibri"/>
                          <a:ea typeface="Times New Roman" panose="02020603050405020304" pitchFamily="18" charset="0"/>
                          <a:cs typeface="Times New Roman"/>
                        </a:rPr>
                        <a:t>         3         4            4           4               4             nur LK C</a:t>
                      </a:r>
                    </a:p>
                  </a:txBody>
                  <a:tcPr marL="44450" marR="44450" marT="0" marB="0"/>
                </a:tc>
                <a:extLst>
                  <a:ext uri="{0D108BD9-81ED-4DB2-BD59-A6C34878D82A}">
                    <a16:rowId xmlns:a16="http://schemas.microsoft.com/office/drawing/2014/main" val="4061214277"/>
                  </a:ext>
                </a:extLst>
              </a:tr>
            </a:tbl>
          </a:graphicData>
        </a:graphic>
      </p:graphicFrame>
    </p:spTree>
    <p:extLst>
      <p:ext uri="{BB962C8B-B14F-4D97-AF65-F5344CB8AC3E}">
        <p14:creationId xmlns:p14="http://schemas.microsoft.com/office/powerpoint/2010/main" val="3916283288"/>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AF2A8F-DAFB-99A4-F7C2-76BEFF7A82A2}"/>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0F3FAC93-995C-E240-316B-A51D1D0CBC20}"/>
              </a:ext>
            </a:extLst>
          </p:cNvPr>
          <p:cNvSpPr>
            <a:spLocks noGrp="1"/>
          </p:cNvSpPr>
          <p:nvPr>
            <p:ph type="title"/>
          </p:nvPr>
        </p:nvSpPr>
        <p:spPr>
          <a:xfrm>
            <a:off x="0" y="1"/>
            <a:ext cx="9905999" cy="1088136"/>
          </a:xfrm>
        </p:spPr>
        <p:txBody>
          <a:bodyPr/>
          <a:lstStyle/>
          <a:p>
            <a:r>
              <a:rPr lang="de-DE" dirty="0">
                <a:solidFill>
                  <a:srgbClr val="CD9730"/>
                </a:solidFill>
              </a:rPr>
              <a:t>	</a:t>
            </a:r>
            <a:r>
              <a:rPr lang="de-DE" sz="3400" b="1" dirty="0">
                <a:solidFill>
                  <a:srgbClr val="CD9730"/>
                </a:solidFill>
              </a:rPr>
              <a:t>Altersklasse U11 Blockbildung</a:t>
            </a:r>
          </a:p>
        </p:txBody>
      </p:sp>
      <p:sp>
        <p:nvSpPr>
          <p:cNvPr id="3" name="Inhaltsplatzhalter 2">
            <a:extLst>
              <a:ext uri="{FF2B5EF4-FFF2-40B4-BE49-F238E27FC236}">
                <a16:creationId xmlns:a16="http://schemas.microsoft.com/office/drawing/2014/main" id="{95A0754C-A696-9842-3105-1C3A1D2545A2}"/>
              </a:ext>
            </a:extLst>
          </p:cNvPr>
          <p:cNvSpPr>
            <a:spLocks noGrp="1"/>
          </p:cNvSpPr>
          <p:nvPr>
            <p:ph idx="1"/>
          </p:nvPr>
        </p:nvSpPr>
        <p:spPr>
          <a:xfrm>
            <a:off x="891986" y="1663348"/>
            <a:ext cx="8364625" cy="4596790"/>
          </a:xfrm>
          <a:noFill/>
          <a:ln>
            <a:solidFill>
              <a:schemeClr val="bg1"/>
            </a:solidFill>
          </a:ln>
        </p:spPr>
        <p:txBody>
          <a:bodyPr vert="horz" lIns="91440" tIns="45720" rIns="91440" bIns="45720" rtlCol="0" anchor="t">
            <a:noAutofit/>
          </a:bodyPr>
          <a:lstStyle/>
          <a:p>
            <a:pPr marL="0" indent="0">
              <a:spcBef>
                <a:spcPts val="0"/>
              </a:spcBef>
              <a:buNone/>
            </a:pPr>
            <a:r>
              <a:rPr lang="de-DE" sz="2200" b="1" u="sng" dirty="0">
                <a:solidFill>
                  <a:srgbClr val="002C88"/>
                </a:solidFill>
              </a:rPr>
              <a:t>Blockbildung Spielform B und C</a:t>
            </a:r>
          </a:p>
          <a:p>
            <a:pPr marL="0" indent="0">
              <a:spcBef>
                <a:spcPts val="0"/>
              </a:spcBef>
              <a:buNone/>
            </a:pPr>
            <a:endParaRPr lang="de-DE" sz="2000" b="1" strike="sngStrike" dirty="0">
              <a:highlight>
                <a:srgbClr val="FFFF00"/>
              </a:highlight>
            </a:endParaRPr>
          </a:p>
          <a:p>
            <a:pPr marL="0" indent="0">
              <a:spcBef>
                <a:spcPts val="0"/>
              </a:spcBef>
              <a:buNone/>
            </a:pPr>
            <a:endParaRPr lang="de-DE" sz="2000" b="1" u="sng" dirty="0"/>
          </a:p>
        </p:txBody>
      </p:sp>
      <p:graphicFrame>
        <p:nvGraphicFramePr>
          <p:cNvPr id="5" name="Tabelle 4">
            <a:extLst>
              <a:ext uri="{FF2B5EF4-FFF2-40B4-BE49-F238E27FC236}">
                <a16:creationId xmlns:a16="http://schemas.microsoft.com/office/drawing/2014/main" id="{80B83CD4-A16D-D759-2580-BED3AD94F796}"/>
              </a:ext>
            </a:extLst>
          </p:cNvPr>
          <p:cNvGraphicFramePr>
            <a:graphicFrameLocks noGrp="1"/>
          </p:cNvGraphicFramePr>
          <p:nvPr>
            <p:extLst>
              <p:ext uri="{D42A27DB-BD31-4B8C-83A1-F6EECF244321}">
                <p14:modId xmlns:p14="http://schemas.microsoft.com/office/powerpoint/2010/main" val="24155106"/>
              </p:ext>
            </p:extLst>
          </p:nvPr>
        </p:nvGraphicFramePr>
        <p:xfrm>
          <a:off x="891540" y="2179589"/>
          <a:ext cx="8245049" cy="3633643"/>
        </p:xfrm>
        <a:graphic>
          <a:graphicData uri="http://schemas.openxmlformats.org/drawingml/2006/table">
            <a:tbl>
              <a:tblPr>
                <a:tableStyleId>{5C22544A-7EE6-4342-B048-85BDC9FD1C3A}</a:tableStyleId>
              </a:tblPr>
              <a:tblGrid>
                <a:gridCol w="2687502">
                  <a:extLst>
                    <a:ext uri="{9D8B030D-6E8A-4147-A177-3AD203B41FA5}">
                      <a16:colId xmlns:a16="http://schemas.microsoft.com/office/drawing/2014/main" val="4224996679"/>
                    </a:ext>
                  </a:extLst>
                </a:gridCol>
                <a:gridCol w="5557547">
                  <a:extLst>
                    <a:ext uri="{9D8B030D-6E8A-4147-A177-3AD203B41FA5}">
                      <a16:colId xmlns:a16="http://schemas.microsoft.com/office/drawing/2014/main" val="2991124885"/>
                    </a:ext>
                  </a:extLst>
                </a:gridCol>
              </a:tblGrid>
              <a:tr h="521571">
                <a:tc>
                  <a:txBody>
                    <a:bodyPr/>
                    <a:lstStyle/>
                    <a:p>
                      <a:pPr algn="ctr">
                        <a:tabLst>
                          <a:tab pos="270510" algn="l"/>
                          <a:tab pos="630555" algn="l"/>
                          <a:tab pos="2250440" algn="l"/>
                          <a:tab pos="2430780" algn="l"/>
                          <a:tab pos="2700655" algn="l"/>
                        </a:tabLst>
                      </a:pPr>
                      <a:r>
                        <a:rPr lang="de-DE" sz="1800">
                          <a:solidFill>
                            <a:srgbClr val="002C88"/>
                          </a:solidFill>
                          <a:effectLst/>
                          <a:latin typeface="Calibri"/>
                        </a:rPr>
                        <a:t>Anzahl</a:t>
                      </a:r>
                    </a:p>
                    <a:p>
                      <a:pPr algn="ctr">
                        <a:tabLst>
                          <a:tab pos="270510" algn="l"/>
                          <a:tab pos="630555" algn="l"/>
                          <a:tab pos="2250440" algn="l"/>
                          <a:tab pos="2430780" algn="l"/>
                          <a:tab pos="2700655" algn="l"/>
                        </a:tabLst>
                      </a:pPr>
                      <a:r>
                        <a:rPr lang="de-DE" sz="1800">
                          <a:solidFill>
                            <a:srgbClr val="002C88"/>
                          </a:solidFill>
                          <a:effectLst/>
                          <a:latin typeface="Calibri"/>
                        </a:rPr>
                        <a:t>Feldspieler</a:t>
                      </a:r>
                      <a:endParaRPr lang="de-DE" sz="1800">
                        <a:solidFill>
                          <a:srgbClr val="002C88"/>
                        </a:solidFill>
                        <a:effectLst/>
                        <a:latin typeface="Calibri"/>
                        <a:ea typeface="Times New Roman" panose="02020603050405020304" pitchFamily="18" charset="0"/>
                      </a:endParaRPr>
                    </a:p>
                  </a:txBody>
                  <a:tcPr marL="44450" marR="44450" marT="0" marB="0"/>
                </a:tc>
                <a:tc>
                  <a:txBody>
                    <a:bodyPr/>
                    <a:lstStyle/>
                    <a:p>
                      <a:pPr algn="ctr">
                        <a:tabLst>
                          <a:tab pos="270510" algn="l"/>
                          <a:tab pos="630555" algn="l"/>
                          <a:tab pos="2250440" algn="l"/>
                          <a:tab pos="2430780" algn="l"/>
                          <a:tab pos="2700655" algn="l"/>
                        </a:tabLst>
                      </a:pPr>
                      <a:r>
                        <a:rPr lang="de-DE" sz="1800">
                          <a:solidFill>
                            <a:srgbClr val="002C88"/>
                          </a:solidFill>
                          <a:effectLst/>
                          <a:latin typeface="Calibri"/>
                        </a:rPr>
                        <a:t>Anzahl Spieler im Block</a:t>
                      </a:r>
                    </a:p>
                    <a:p>
                      <a:r>
                        <a:rPr lang="de-DE" sz="1800">
                          <a:solidFill>
                            <a:srgbClr val="002C88"/>
                          </a:solidFill>
                          <a:effectLst/>
                          <a:latin typeface="Calibri"/>
                        </a:rPr>
                        <a:t>       rot      gelb      grün      blau       weiß        Bemerkung</a:t>
                      </a:r>
                      <a:endParaRPr lang="de-DE" sz="1800">
                        <a:solidFill>
                          <a:srgbClr val="002C88"/>
                        </a:solidFill>
                        <a:effectLst/>
                        <a:latin typeface="Calibri"/>
                        <a:ea typeface="Times New Roman" panose="02020603050405020304" pitchFamily="18" charset="0"/>
                      </a:endParaRPr>
                    </a:p>
                  </a:txBody>
                  <a:tcPr marL="44450" marR="44450" marT="0" marB="0"/>
                </a:tc>
                <a:extLst>
                  <a:ext uri="{0D108BD9-81ED-4DB2-BD59-A6C34878D82A}">
                    <a16:rowId xmlns:a16="http://schemas.microsoft.com/office/drawing/2014/main" val="3107870869"/>
                  </a:ext>
                </a:extLst>
              </a:tr>
              <a:tr h="275273">
                <a:tc>
                  <a:txBody>
                    <a:bodyPr/>
                    <a:lstStyle/>
                    <a:p>
                      <a:pPr algn="ctr">
                        <a:tabLst>
                          <a:tab pos="270510" algn="l"/>
                          <a:tab pos="630555" algn="l"/>
                          <a:tab pos="2250440" algn="l"/>
                          <a:tab pos="2430780" algn="l"/>
                          <a:tab pos="2700655" algn="l"/>
                        </a:tabLst>
                      </a:pPr>
                      <a:r>
                        <a:rPr lang="de-DE" sz="1800">
                          <a:solidFill>
                            <a:srgbClr val="002C88"/>
                          </a:solidFill>
                          <a:effectLst/>
                          <a:latin typeface="Calibri"/>
                          <a:cs typeface="Times New Roman"/>
                        </a:rPr>
                        <a:t>9</a:t>
                      </a:r>
                      <a:endParaRPr lang="de-DE" sz="1800">
                        <a:solidFill>
                          <a:srgbClr val="002C88"/>
                        </a:solidFill>
                        <a:effectLst/>
                        <a:latin typeface="Calibri"/>
                        <a:ea typeface="Times New Roman" panose="02020603050405020304" pitchFamily="18" charset="0"/>
                        <a:cs typeface="Times New Roman"/>
                      </a:endParaRPr>
                    </a:p>
                  </a:txBody>
                  <a:tcPr marL="44450" marR="44450" marT="0" marB="0"/>
                </a:tc>
                <a:tc>
                  <a:txBody>
                    <a:bodyPr/>
                    <a:lstStyle/>
                    <a:p>
                      <a:pPr algn="just"/>
                      <a:r>
                        <a:rPr lang="de-DE" sz="1800" dirty="0">
                          <a:solidFill>
                            <a:srgbClr val="002C88"/>
                          </a:solidFill>
                          <a:effectLst/>
                          <a:latin typeface="Calibri"/>
                          <a:cs typeface="Times New Roman"/>
                        </a:rPr>
                        <a:t>         4         5            -            -                -             nur LKA</a:t>
                      </a:r>
                      <a:endParaRPr lang="de-DE" sz="1800" dirty="0">
                        <a:solidFill>
                          <a:srgbClr val="002C88"/>
                        </a:solidFill>
                        <a:effectLst/>
                        <a:latin typeface="Calibri"/>
                        <a:ea typeface="Times New Roman" panose="02020603050405020304" pitchFamily="18" charset="0"/>
                        <a:cs typeface="Times New Roman"/>
                      </a:endParaRPr>
                    </a:p>
                  </a:txBody>
                  <a:tcPr marL="44450" marR="44450" marT="0" marB="0"/>
                </a:tc>
                <a:extLst>
                  <a:ext uri="{0D108BD9-81ED-4DB2-BD59-A6C34878D82A}">
                    <a16:rowId xmlns:a16="http://schemas.microsoft.com/office/drawing/2014/main" val="123924146"/>
                  </a:ext>
                </a:extLst>
              </a:tr>
              <a:tr h="246297">
                <a:tc>
                  <a:txBody>
                    <a:bodyPr/>
                    <a:lstStyle/>
                    <a:p>
                      <a:pPr algn="ctr">
                        <a:tabLst>
                          <a:tab pos="270510" algn="l"/>
                          <a:tab pos="630555" algn="l"/>
                          <a:tab pos="2250440" algn="l"/>
                          <a:tab pos="2430780" algn="l"/>
                          <a:tab pos="2700655" algn="l"/>
                        </a:tabLst>
                      </a:pPr>
                      <a:r>
                        <a:rPr lang="de-DE" sz="1800" dirty="0">
                          <a:solidFill>
                            <a:srgbClr val="002C88"/>
                          </a:solidFill>
                          <a:effectLst/>
                          <a:latin typeface="Calibri"/>
                          <a:cs typeface="Times New Roman"/>
                        </a:rPr>
                        <a:t>10</a:t>
                      </a:r>
                      <a:endParaRPr lang="de-DE" sz="1800" dirty="0">
                        <a:solidFill>
                          <a:srgbClr val="002C88"/>
                        </a:solidFill>
                        <a:effectLst/>
                        <a:latin typeface="Calibri"/>
                        <a:ea typeface="Times New Roman" panose="02020603050405020304" pitchFamily="18" charset="0"/>
                        <a:cs typeface="Times New Roman"/>
                      </a:endParaRPr>
                    </a:p>
                  </a:txBody>
                  <a:tcPr marL="44450" marR="44450" marT="0" marB="0"/>
                </a:tc>
                <a:tc>
                  <a:txBody>
                    <a:bodyPr/>
                    <a:lstStyle/>
                    <a:p>
                      <a:pPr algn="just"/>
                      <a:r>
                        <a:rPr lang="de-DE" sz="1800" dirty="0">
                          <a:solidFill>
                            <a:srgbClr val="002C88"/>
                          </a:solidFill>
                          <a:effectLst/>
                          <a:latin typeface="Calibri"/>
                          <a:cs typeface="Times New Roman"/>
                        </a:rPr>
                        <a:t>         5         5            -            -                -             LK A / LK C</a:t>
                      </a:r>
                      <a:endParaRPr lang="de-DE" sz="1800" dirty="0">
                        <a:solidFill>
                          <a:srgbClr val="002C88"/>
                        </a:solidFill>
                        <a:effectLst/>
                        <a:latin typeface="Calibri"/>
                        <a:ea typeface="Times New Roman" panose="02020603050405020304" pitchFamily="18" charset="0"/>
                        <a:cs typeface="Times New Roman"/>
                      </a:endParaRPr>
                    </a:p>
                  </a:txBody>
                  <a:tcPr marL="44450" marR="44450" marT="0" marB="0"/>
                </a:tc>
                <a:extLst>
                  <a:ext uri="{0D108BD9-81ED-4DB2-BD59-A6C34878D82A}">
                    <a16:rowId xmlns:a16="http://schemas.microsoft.com/office/drawing/2014/main" val="253230612"/>
                  </a:ext>
                </a:extLst>
              </a:tr>
              <a:tr h="275273">
                <a:tc>
                  <a:txBody>
                    <a:bodyPr/>
                    <a:lstStyle/>
                    <a:p>
                      <a:pPr lvl="0" algn="ctr">
                        <a:buNone/>
                        <a:tabLst>
                          <a:tab pos="270510" algn="l"/>
                          <a:tab pos="630555" algn="l"/>
                          <a:tab pos="2250440" algn="l"/>
                          <a:tab pos="2430780" algn="l"/>
                          <a:tab pos="2700655" algn="l"/>
                        </a:tabLst>
                      </a:pPr>
                      <a:r>
                        <a:rPr lang="de-DE" sz="1800" dirty="0">
                          <a:solidFill>
                            <a:srgbClr val="002C88"/>
                          </a:solidFill>
                          <a:effectLst/>
                          <a:latin typeface="Calibri"/>
                          <a:cs typeface="Times New Roman"/>
                        </a:rPr>
                        <a:t>11</a:t>
                      </a:r>
                    </a:p>
                  </a:txBody>
                  <a:tcPr marL="44449" marR="44449" marT="0" marB="0"/>
                </a:tc>
                <a:tc>
                  <a:txBody>
                    <a:bodyPr/>
                    <a:lstStyle/>
                    <a:p>
                      <a:pPr lvl="0" algn="just">
                        <a:buNone/>
                      </a:pPr>
                      <a:r>
                        <a:rPr lang="de-DE" sz="1800">
                          <a:solidFill>
                            <a:srgbClr val="002C88"/>
                          </a:solidFill>
                          <a:effectLst/>
                          <a:latin typeface="Calibri"/>
                          <a:cs typeface="Times New Roman"/>
                        </a:rPr>
                        <a:t>         5         6            -            -                -             nur LK C</a:t>
                      </a:r>
                    </a:p>
                  </a:txBody>
                  <a:tcPr marL="44449" marR="44449" marT="0" marB="0"/>
                </a:tc>
                <a:extLst>
                  <a:ext uri="{0D108BD9-81ED-4DB2-BD59-A6C34878D82A}">
                    <a16:rowId xmlns:a16="http://schemas.microsoft.com/office/drawing/2014/main" val="4075859594"/>
                  </a:ext>
                </a:extLst>
              </a:tr>
              <a:tr h="275273">
                <a:tc>
                  <a:txBody>
                    <a:bodyPr/>
                    <a:lstStyle/>
                    <a:p>
                      <a:pPr lvl="0" algn="ctr">
                        <a:buNone/>
                        <a:tabLst>
                          <a:tab pos="270510" algn="l"/>
                          <a:tab pos="630555" algn="l"/>
                          <a:tab pos="2250440" algn="l"/>
                          <a:tab pos="2430780" algn="l"/>
                          <a:tab pos="2700655" algn="l"/>
                        </a:tabLst>
                      </a:pPr>
                      <a:r>
                        <a:rPr lang="de-DE" sz="1800">
                          <a:solidFill>
                            <a:srgbClr val="002C88"/>
                          </a:solidFill>
                          <a:effectLst/>
                          <a:latin typeface="Calibri"/>
                          <a:cs typeface="Times New Roman"/>
                        </a:rPr>
                        <a:t>12</a:t>
                      </a:r>
                    </a:p>
                  </a:txBody>
                  <a:tcPr marL="44449" marR="44449" marT="0" marB="0"/>
                </a:tc>
                <a:tc>
                  <a:txBody>
                    <a:bodyPr/>
                    <a:lstStyle/>
                    <a:p>
                      <a:pPr lvl="0" algn="just">
                        <a:buNone/>
                      </a:pPr>
                      <a:r>
                        <a:rPr lang="de-DE" sz="1800">
                          <a:solidFill>
                            <a:srgbClr val="002C88"/>
                          </a:solidFill>
                          <a:effectLst/>
                          <a:latin typeface="Calibri"/>
                          <a:cs typeface="Times New Roman"/>
                        </a:rPr>
                        <a:t>         4         4            4           -                -             LK B / LK C</a:t>
                      </a:r>
                    </a:p>
                  </a:txBody>
                  <a:tcPr marL="44449" marR="44449" marT="0" marB="0"/>
                </a:tc>
                <a:extLst>
                  <a:ext uri="{0D108BD9-81ED-4DB2-BD59-A6C34878D82A}">
                    <a16:rowId xmlns:a16="http://schemas.microsoft.com/office/drawing/2014/main" val="2042298189"/>
                  </a:ext>
                </a:extLst>
              </a:tr>
              <a:tr h="275273">
                <a:tc>
                  <a:txBody>
                    <a:bodyPr/>
                    <a:lstStyle/>
                    <a:p>
                      <a:pPr algn="ctr">
                        <a:tabLst>
                          <a:tab pos="270510" algn="l"/>
                          <a:tab pos="630555" algn="l"/>
                          <a:tab pos="2250440" algn="l"/>
                          <a:tab pos="2430780" algn="l"/>
                          <a:tab pos="2700655" algn="l"/>
                        </a:tabLst>
                      </a:pPr>
                      <a:r>
                        <a:rPr lang="de-DE" sz="1800">
                          <a:solidFill>
                            <a:srgbClr val="002C88"/>
                          </a:solidFill>
                          <a:effectLst/>
                          <a:latin typeface="Calibri"/>
                          <a:ea typeface="Times New Roman" panose="02020603050405020304" pitchFamily="18" charset="0"/>
                          <a:cs typeface="Times New Roman"/>
                        </a:rPr>
                        <a:t>13</a:t>
                      </a:r>
                    </a:p>
                  </a:txBody>
                  <a:tcPr marL="44450" marR="44450" marT="0" marB="0"/>
                </a:tc>
                <a:tc>
                  <a:txBody>
                    <a:bodyPr/>
                    <a:lstStyle/>
                    <a:p>
                      <a:pPr algn="just"/>
                      <a:r>
                        <a:rPr lang="de-DE" sz="1800">
                          <a:solidFill>
                            <a:srgbClr val="002C88"/>
                          </a:solidFill>
                          <a:effectLst/>
                          <a:latin typeface="Calibri"/>
                          <a:ea typeface="Times New Roman" panose="02020603050405020304" pitchFamily="18" charset="0"/>
                          <a:cs typeface="Times New Roman"/>
                        </a:rPr>
                        <a:t>         4         4            5           -                -             LK B / LK C</a:t>
                      </a:r>
                    </a:p>
                  </a:txBody>
                  <a:tcPr marL="44450" marR="44450" marT="0" marB="0"/>
                </a:tc>
                <a:extLst>
                  <a:ext uri="{0D108BD9-81ED-4DB2-BD59-A6C34878D82A}">
                    <a16:rowId xmlns:a16="http://schemas.microsoft.com/office/drawing/2014/main" val="1852750480"/>
                  </a:ext>
                </a:extLst>
              </a:tr>
              <a:tr h="275273">
                <a:tc>
                  <a:txBody>
                    <a:bodyPr/>
                    <a:lstStyle/>
                    <a:p>
                      <a:pPr algn="ctr">
                        <a:tabLst>
                          <a:tab pos="270510" algn="l"/>
                          <a:tab pos="630555" algn="l"/>
                          <a:tab pos="2250440" algn="l"/>
                          <a:tab pos="2430780" algn="l"/>
                          <a:tab pos="2700655" algn="l"/>
                        </a:tabLst>
                      </a:pPr>
                      <a:r>
                        <a:rPr lang="de-DE" sz="1800">
                          <a:solidFill>
                            <a:srgbClr val="002C88"/>
                          </a:solidFill>
                          <a:effectLst/>
                          <a:latin typeface="Calibri"/>
                          <a:ea typeface="Times New Roman" panose="02020603050405020304" pitchFamily="18" charset="0"/>
                          <a:cs typeface="Times New Roman"/>
                        </a:rPr>
                        <a:t>14</a:t>
                      </a:r>
                    </a:p>
                  </a:txBody>
                  <a:tcPr marL="44450" marR="44450" marT="0" marB="0"/>
                </a:tc>
                <a:tc>
                  <a:txBody>
                    <a:bodyPr/>
                    <a:lstStyle/>
                    <a:p>
                      <a:pPr algn="just"/>
                      <a:r>
                        <a:rPr lang="de-DE" sz="1800">
                          <a:solidFill>
                            <a:srgbClr val="002C88"/>
                          </a:solidFill>
                          <a:effectLst/>
                          <a:latin typeface="Calibri"/>
                          <a:ea typeface="Times New Roman" panose="02020603050405020304" pitchFamily="18" charset="0"/>
                          <a:cs typeface="Times New Roman"/>
                        </a:rPr>
                        <a:t>         4         5            5           -                -             LK B / LK C</a:t>
                      </a:r>
                      <a:endParaRPr lang="de-DE" sz="1800">
                        <a:solidFill>
                          <a:srgbClr val="002C88"/>
                        </a:solidFill>
                      </a:endParaRPr>
                    </a:p>
                  </a:txBody>
                  <a:tcPr marL="44450" marR="44450" marT="0" marB="0"/>
                </a:tc>
                <a:extLst>
                  <a:ext uri="{0D108BD9-81ED-4DB2-BD59-A6C34878D82A}">
                    <a16:rowId xmlns:a16="http://schemas.microsoft.com/office/drawing/2014/main" val="1353419569"/>
                  </a:ext>
                </a:extLst>
              </a:tr>
              <a:tr h="275273">
                <a:tc>
                  <a:txBody>
                    <a:bodyPr/>
                    <a:lstStyle/>
                    <a:p>
                      <a:pPr algn="ctr">
                        <a:tabLst>
                          <a:tab pos="270510" algn="l"/>
                          <a:tab pos="630555" algn="l"/>
                          <a:tab pos="2250440" algn="l"/>
                          <a:tab pos="2430780" algn="l"/>
                          <a:tab pos="2700655" algn="l"/>
                        </a:tabLst>
                      </a:pPr>
                      <a:r>
                        <a:rPr lang="de-DE" sz="1800">
                          <a:solidFill>
                            <a:srgbClr val="002C88"/>
                          </a:solidFill>
                          <a:effectLst/>
                          <a:latin typeface="Calibri"/>
                          <a:ea typeface="Times New Roman" panose="02020603050405020304" pitchFamily="18" charset="0"/>
                          <a:cs typeface="Times New Roman"/>
                        </a:rPr>
                        <a:t>15</a:t>
                      </a:r>
                    </a:p>
                  </a:txBody>
                  <a:tcPr marL="44450" marR="44450" marT="0" marB="0"/>
                </a:tc>
                <a:tc>
                  <a:txBody>
                    <a:bodyPr/>
                    <a:lstStyle/>
                    <a:p>
                      <a:pPr algn="just"/>
                      <a:r>
                        <a:rPr lang="de-DE" sz="1800" dirty="0">
                          <a:solidFill>
                            <a:srgbClr val="002C88"/>
                          </a:solidFill>
                          <a:effectLst/>
                          <a:latin typeface="Calibri"/>
                          <a:ea typeface="Times New Roman" panose="02020603050405020304" pitchFamily="18" charset="0"/>
                          <a:cs typeface="Times New Roman"/>
                        </a:rPr>
                        <a:t>         5         5            5           -                -             LK B / LK C</a:t>
                      </a:r>
                    </a:p>
                  </a:txBody>
                  <a:tcPr marL="44450" marR="44450" marT="0" marB="0"/>
                </a:tc>
                <a:extLst>
                  <a:ext uri="{0D108BD9-81ED-4DB2-BD59-A6C34878D82A}">
                    <a16:rowId xmlns:a16="http://schemas.microsoft.com/office/drawing/2014/main" val="1616281584"/>
                  </a:ext>
                </a:extLst>
              </a:tr>
              <a:tr h="275273">
                <a:tc>
                  <a:txBody>
                    <a:bodyPr/>
                    <a:lstStyle/>
                    <a:p>
                      <a:pPr algn="ctr">
                        <a:tabLst>
                          <a:tab pos="270510" algn="l"/>
                          <a:tab pos="630555" algn="l"/>
                          <a:tab pos="2250440" algn="l"/>
                          <a:tab pos="2430780" algn="l"/>
                          <a:tab pos="2700655" algn="l"/>
                        </a:tabLst>
                      </a:pPr>
                      <a:r>
                        <a:rPr lang="de-DE" sz="1800">
                          <a:solidFill>
                            <a:srgbClr val="002C88"/>
                          </a:solidFill>
                          <a:effectLst/>
                          <a:latin typeface="Calibri"/>
                          <a:ea typeface="Times New Roman" panose="02020603050405020304" pitchFamily="18" charset="0"/>
                          <a:cs typeface="Times New Roman"/>
                        </a:rPr>
                        <a:t>16</a:t>
                      </a:r>
                    </a:p>
                  </a:txBody>
                  <a:tcPr marL="44450" marR="44450" marT="0" marB="0"/>
                </a:tc>
                <a:tc>
                  <a:txBody>
                    <a:bodyPr/>
                    <a:lstStyle/>
                    <a:p>
                      <a:pPr algn="just"/>
                      <a:r>
                        <a:rPr lang="de-DE" sz="1800">
                          <a:solidFill>
                            <a:srgbClr val="002C88"/>
                          </a:solidFill>
                          <a:effectLst/>
                          <a:latin typeface="Calibri"/>
                          <a:ea typeface="Times New Roman" panose="02020603050405020304" pitchFamily="18" charset="0"/>
                          <a:cs typeface="Times New Roman"/>
                        </a:rPr>
                        <a:t>         4         4            4           4               -             nur LK C</a:t>
                      </a:r>
                    </a:p>
                  </a:txBody>
                  <a:tcPr marL="44450" marR="44450" marT="0" marB="0"/>
                </a:tc>
                <a:extLst>
                  <a:ext uri="{0D108BD9-81ED-4DB2-BD59-A6C34878D82A}">
                    <a16:rowId xmlns:a16="http://schemas.microsoft.com/office/drawing/2014/main" val="4052932947"/>
                  </a:ext>
                </a:extLst>
              </a:tr>
              <a:tr h="275273">
                <a:tc>
                  <a:txBody>
                    <a:bodyPr/>
                    <a:lstStyle/>
                    <a:p>
                      <a:pPr algn="ctr">
                        <a:tabLst>
                          <a:tab pos="270510" algn="l"/>
                          <a:tab pos="630555" algn="l"/>
                          <a:tab pos="2250440" algn="l"/>
                          <a:tab pos="2430780" algn="l"/>
                          <a:tab pos="2700655" algn="l"/>
                        </a:tabLst>
                      </a:pPr>
                      <a:r>
                        <a:rPr lang="de-DE" sz="1800">
                          <a:solidFill>
                            <a:srgbClr val="002C88"/>
                          </a:solidFill>
                          <a:effectLst/>
                          <a:latin typeface="Calibri"/>
                          <a:ea typeface="Times New Roman" panose="02020603050405020304" pitchFamily="18" charset="0"/>
                          <a:cs typeface="Times New Roman"/>
                        </a:rPr>
                        <a:t>17</a:t>
                      </a:r>
                    </a:p>
                  </a:txBody>
                  <a:tcPr marL="44450" marR="44450" marT="0" marB="0"/>
                </a:tc>
                <a:tc>
                  <a:txBody>
                    <a:bodyPr/>
                    <a:lstStyle/>
                    <a:p>
                      <a:pPr algn="just"/>
                      <a:r>
                        <a:rPr lang="de-DE" sz="1800" dirty="0">
                          <a:solidFill>
                            <a:srgbClr val="002C88"/>
                          </a:solidFill>
                          <a:effectLst/>
                          <a:latin typeface="Calibri"/>
                          <a:ea typeface="Times New Roman" panose="02020603050405020304" pitchFamily="18" charset="0"/>
                          <a:cs typeface="Times New Roman"/>
                        </a:rPr>
                        <a:t>         4         4            4           5               -             nur LK C</a:t>
                      </a:r>
                    </a:p>
                  </a:txBody>
                  <a:tcPr marL="44450" marR="44450" marT="0" marB="0"/>
                </a:tc>
                <a:extLst>
                  <a:ext uri="{0D108BD9-81ED-4DB2-BD59-A6C34878D82A}">
                    <a16:rowId xmlns:a16="http://schemas.microsoft.com/office/drawing/2014/main" val="1612578058"/>
                  </a:ext>
                </a:extLst>
              </a:tr>
              <a:tr h="275273">
                <a:tc>
                  <a:txBody>
                    <a:bodyPr/>
                    <a:lstStyle/>
                    <a:p>
                      <a:pPr algn="ctr">
                        <a:tabLst>
                          <a:tab pos="270510" algn="l"/>
                          <a:tab pos="630555" algn="l"/>
                          <a:tab pos="2250440" algn="l"/>
                          <a:tab pos="2430780" algn="l"/>
                          <a:tab pos="2700655" algn="l"/>
                        </a:tabLst>
                      </a:pPr>
                      <a:r>
                        <a:rPr lang="de-DE" sz="1800">
                          <a:solidFill>
                            <a:srgbClr val="002C88"/>
                          </a:solidFill>
                          <a:effectLst/>
                          <a:latin typeface="Calibri"/>
                          <a:ea typeface="Times New Roman" panose="02020603050405020304" pitchFamily="18" charset="0"/>
                          <a:cs typeface="Times New Roman"/>
                        </a:rPr>
                        <a:t>18</a:t>
                      </a:r>
                    </a:p>
                  </a:txBody>
                  <a:tcPr marL="44450" marR="44450" marT="0" marB="0"/>
                </a:tc>
                <a:tc>
                  <a:txBody>
                    <a:bodyPr/>
                    <a:lstStyle/>
                    <a:p>
                      <a:pPr algn="just"/>
                      <a:r>
                        <a:rPr lang="de-DE" sz="1800">
                          <a:solidFill>
                            <a:srgbClr val="002C88"/>
                          </a:solidFill>
                          <a:effectLst/>
                          <a:latin typeface="Calibri"/>
                          <a:ea typeface="Times New Roman" panose="02020603050405020304" pitchFamily="18" charset="0"/>
                          <a:cs typeface="Times New Roman"/>
                        </a:rPr>
                        <a:t>         4         4            5           5               -             nur LK C</a:t>
                      </a:r>
                    </a:p>
                  </a:txBody>
                  <a:tcPr marL="44450" marR="44450" marT="0" marB="0"/>
                </a:tc>
                <a:extLst>
                  <a:ext uri="{0D108BD9-81ED-4DB2-BD59-A6C34878D82A}">
                    <a16:rowId xmlns:a16="http://schemas.microsoft.com/office/drawing/2014/main" val="1662534179"/>
                  </a:ext>
                </a:extLst>
              </a:tr>
              <a:tr h="333226">
                <a:tc>
                  <a:txBody>
                    <a:bodyPr/>
                    <a:lstStyle/>
                    <a:p>
                      <a:pPr algn="ctr">
                        <a:tabLst>
                          <a:tab pos="270510" algn="l"/>
                          <a:tab pos="630555" algn="l"/>
                          <a:tab pos="2250440" algn="l"/>
                          <a:tab pos="2430780" algn="l"/>
                          <a:tab pos="2700655" algn="l"/>
                        </a:tabLst>
                      </a:pPr>
                      <a:r>
                        <a:rPr lang="de-DE" sz="1800">
                          <a:solidFill>
                            <a:srgbClr val="002C88"/>
                          </a:solidFill>
                          <a:effectLst/>
                          <a:latin typeface="Calibri"/>
                          <a:ea typeface="Times New Roman" panose="02020603050405020304" pitchFamily="18" charset="0"/>
                          <a:cs typeface="Times New Roman"/>
                        </a:rPr>
                        <a:t>19</a:t>
                      </a:r>
                    </a:p>
                  </a:txBody>
                  <a:tcPr marL="44450" marR="44450" marT="0" marB="0"/>
                </a:tc>
                <a:tc>
                  <a:txBody>
                    <a:bodyPr/>
                    <a:lstStyle/>
                    <a:p>
                      <a:pPr algn="just"/>
                      <a:r>
                        <a:rPr lang="de-DE" sz="1800" dirty="0">
                          <a:solidFill>
                            <a:srgbClr val="002C88"/>
                          </a:solidFill>
                          <a:effectLst/>
                          <a:latin typeface="Calibri"/>
                          <a:ea typeface="Times New Roman" panose="02020603050405020304" pitchFamily="18" charset="0"/>
                          <a:cs typeface="Times New Roman"/>
                        </a:rPr>
                        <a:t>         4         5            5           5               -             nur LK C</a:t>
                      </a:r>
                    </a:p>
                  </a:txBody>
                  <a:tcPr marL="44450" marR="44450" marT="0" marB="0"/>
                </a:tc>
                <a:extLst>
                  <a:ext uri="{0D108BD9-81ED-4DB2-BD59-A6C34878D82A}">
                    <a16:rowId xmlns:a16="http://schemas.microsoft.com/office/drawing/2014/main" val="4061214277"/>
                  </a:ext>
                </a:extLst>
              </a:tr>
            </a:tbl>
          </a:graphicData>
        </a:graphic>
      </p:graphicFrame>
    </p:spTree>
    <p:extLst>
      <p:ext uri="{BB962C8B-B14F-4D97-AF65-F5344CB8AC3E}">
        <p14:creationId xmlns:p14="http://schemas.microsoft.com/office/powerpoint/2010/main" val="2374743159"/>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5507CC-02D4-B374-8E59-B1D0EBB5010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AF398916-E3A2-D046-2172-638BC8174BC5}"/>
              </a:ext>
            </a:extLst>
          </p:cNvPr>
          <p:cNvSpPr>
            <a:spLocks noGrp="1"/>
          </p:cNvSpPr>
          <p:nvPr>
            <p:ph type="title"/>
          </p:nvPr>
        </p:nvSpPr>
        <p:spPr>
          <a:xfrm>
            <a:off x="0" y="1793"/>
            <a:ext cx="9905999" cy="1113775"/>
          </a:xfrm>
        </p:spPr>
        <p:txBody>
          <a:bodyPr/>
          <a:lstStyle/>
          <a:p>
            <a:r>
              <a:rPr lang="de-DE" dirty="0">
                <a:solidFill>
                  <a:srgbClr val="CD9730"/>
                </a:solidFill>
              </a:rPr>
              <a:t>	</a:t>
            </a:r>
            <a:r>
              <a:rPr lang="de-DE" sz="3400" b="1" dirty="0">
                <a:solidFill>
                  <a:srgbClr val="CD9730"/>
                </a:solidFill>
              </a:rPr>
              <a:t>Altersklasse U11 Blockbildung </a:t>
            </a:r>
          </a:p>
        </p:txBody>
      </p:sp>
      <p:sp>
        <p:nvSpPr>
          <p:cNvPr id="3" name="Inhaltsplatzhalter 2">
            <a:extLst>
              <a:ext uri="{FF2B5EF4-FFF2-40B4-BE49-F238E27FC236}">
                <a16:creationId xmlns:a16="http://schemas.microsoft.com/office/drawing/2014/main" id="{67D51CC6-D0ED-36CE-6F1C-8A2ADEF37968}"/>
              </a:ext>
            </a:extLst>
          </p:cNvPr>
          <p:cNvSpPr>
            <a:spLocks noGrp="1"/>
          </p:cNvSpPr>
          <p:nvPr>
            <p:ph idx="1"/>
          </p:nvPr>
        </p:nvSpPr>
        <p:spPr>
          <a:xfrm>
            <a:off x="770688" y="1474237"/>
            <a:ext cx="8364625" cy="4484436"/>
          </a:xfrm>
        </p:spPr>
        <p:txBody>
          <a:bodyPr vert="horz" lIns="91440" tIns="45720" rIns="91440" bIns="45720" rtlCol="0" anchor="t">
            <a:noAutofit/>
          </a:bodyPr>
          <a:lstStyle/>
          <a:p>
            <a:pPr marL="0" indent="0">
              <a:lnSpc>
                <a:spcPct val="100000"/>
              </a:lnSpc>
              <a:buNone/>
            </a:pPr>
            <a:r>
              <a:rPr lang="de-DE" sz="2200" b="1" u="sng" dirty="0">
                <a:solidFill>
                  <a:srgbClr val="002C88"/>
                </a:solidFill>
                <a:ea typeface="Calibri"/>
                <a:cs typeface="Arial"/>
              </a:rPr>
              <a:t>Verfahrensweise bei verletzten Spielern oder Spieldauerstrafen</a:t>
            </a:r>
          </a:p>
          <a:p>
            <a:pPr marL="0" indent="0">
              <a:lnSpc>
                <a:spcPct val="100000"/>
              </a:lnSpc>
              <a:buNone/>
            </a:pPr>
            <a:r>
              <a:rPr lang="de-DE" sz="1800" b="1" u="sng" dirty="0">
                <a:solidFill>
                  <a:srgbClr val="002C88"/>
                </a:solidFill>
                <a:ea typeface="Calibri"/>
                <a:cs typeface="Arial"/>
              </a:rPr>
              <a:t>Fall 1: </a:t>
            </a:r>
            <a:r>
              <a:rPr lang="de-DE" sz="1800" dirty="0">
                <a:solidFill>
                  <a:srgbClr val="002C88"/>
                </a:solidFill>
                <a:ea typeface="Calibri"/>
                <a:cs typeface="Arial"/>
              </a:rPr>
              <a:t>Ein Spieler verletzt sich oder wird vom Spiel ausgeschlossen (nach Ablauf der 5 Minuten Strafe) und in dem Block des verletzten Spielers ist ein Ersatzspieler verfügbar:</a:t>
            </a:r>
            <a:endParaRPr lang="de-DE" sz="1800" dirty="0">
              <a:solidFill>
                <a:srgbClr val="002C88"/>
              </a:solidFill>
              <a:ea typeface="Calibri" panose="020F0502020204030204"/>
              <a:cs typeface="Calibri" panose="020F0502020204030204"/>
            </a:endParaRPr>
          </a:p>
          <a:p>
            <a:pPr marL="0" indent="0">
              <a:lnSpc>
                <a:spcPct val="100000"/>
              </a:lnSpc>
              <a:buNone/>
            </a:pPr>
            <a:r>
              <a:rPr lang="de-DE" sz="1800" dirty="0">
                <a:solidFill>
                  <a:srgbClr val="002C88"/>
                </a:solidFill>
                <a:ea typeface="Calibri"/>
                <a:cs typeface="Arial"/>
              </a:rPr>
              <a:t>Ersatzspieler nimmt den Platz auf dem Eis für den verletzten Spieler ein</a:t>
            </a:r>
            <a:endParaRPr lang="de-DE" sz="1800" dirty="0">
              <a:solidFill>
                <a:srgbClr val="002C88"/>
              </a:solidFill>
              <a:ea typeface="Calibri" panose="020F0502020204030204"/>
              <a:cs typeface="Calibri" panose="020F0502020204030204"/>
            </a:endParaRPr>
          </a:p>
          <a:p>
            <a:pPr marL="0" indent="0">
              <a:lnSpc>
                <a:spcPct val="100000"/>
              </a:lnSpc>
              <a:buNone/>
            </a:pPr>
            <a:r>
              <a:rPr lang="de-DE" sz="1800" b="1" u="sng" dirty="0">
                <a:solidFill>
                  <a:srgbClr val="002C88"/>
                </a:solidFill>
                <a:ea typeface="Calibri"/>
                <a:cs typeface="Arial"/>
              </a:rPr>
              <a:t>Fall 2: </a:t>
            </a:r>
            <a:r>
              <a:rPr lang="de-DE" sz="1800" dirty="0">
                <a:solidFill>
                  <a:srgbClr val="002C88"/>
                </a:solidFill>
                <a:ea typeface="Calibri"/>
                <a:cs typeface="Arial"/>
              </a:rPr>
              <a:t>Ein Spieler verletzt sich oder wird vom Spiel ausgeschlossen (nach Ablauf der 5 Minuten Strafe) und in dem Block des verletzen Spielers gibt es keinen Ersatzspieler:</a:t>
            </a:r>
          </a:p>
          <a:p>
            <a:pPr marL="342900" indent="-342900">
              <a:lnSpc>
                <a:spcPct val="100000"/>
              </a:lnSpc>
              <a:buFont typeface="+mj-lt"/>
              <a:buAutoNum type="alphaLcParenR"/>
            </a:pPr>
            <a:r>
              <a:rPr lang="de-DE" sz="1800" dirty="0">
                <a:solidFill>
                  <a:srgbClr val="002C88"/>
                </a:solidFill>
                <a:ea typeface="Calibri"/>
                <a:cs typeface="Arial"/>
              </a:rPr>
              <a:t>Ist in einem anderen Block ein Ersatzspieler vorhanden, kann dieser nach  Rücksprache mit dem Schiedsrichter in den Block des ausgefallenen Spielers wechseln.</a:t>
            </a:r>
          </a:p>
          <a:p>
            <a:pPr marL="342900" indent="-342900">
              <a:lnSpc>
                <a:spcPct val="100000"/>
              </a:lnSpc>
              <a:buFont typeface="+mj-lt"/>
              <a:buAutoNum type="alphaLcParenR"/>
            </a:pPr>
            <a:r>
              <a:rPr lang="de-DE" sz="1800" dirty="0">
                <a:solidFill>
                  <a:srgbClr val="002C88"/>
                </a:solidFill>
                <a:ea typeface="Calibri"/>
                <a:cs typeface="Arial"/>
              </a:rPr>
              <a:t>Ist kein Ersatzspieler in der Mannschaftsaufstellung vorhanden, muss der Block des ausgefallenen Spielers mit einem Spieler weniger das Spiel bestreiten. </a:t>
            </a:r>
          </a:p>
          <a:p>
            <a:pPr marL="0" indent="0">
              <a:buNone/>
            </a:pPr>
            <a:endParaRPr lang="de-DE" sz="1400" dirty="0">
              <a:latin typeface="R"/>
              <a:ea typeface="Calibri" panose="020F0502020204030204" pitchFamily="34" charset="0"/>
            </a:endParaRPr>
          </a:p>
          <a:p>
            <a:pPr marL="0" indent="0">
              <a:buNone/>
            </a:pPr>
            <a:endParaRPr lang="de-DE" sz="1400" dirty="0">
              <a:latin typeface="R"/>
              <a:ea typeface="Calibri" panose="020F0502020204030204" pitchFamily="34" charset="0"/>
            </a:endParaRPr>
          </a:p>
          <a:p>
            <a:pPr marL="0" indent="0">
              <a:buNone/>
            </a:pPr>
            <a:endParaRPr lang="de-DE" sz="1400" dirty="0">
              <a:latin typeface="Calibri" panose="020F0502020204030204" pitchFamily="34" charset="0"/>
              <a:ea typeface="Calibri" panose="020F0502020204030204" pitchFamily="34" charset="0"/>
            </a:endParaRPr>
          </a:p>
          <a:p>
            <a:pPr marL="0" indent="0">
              <a:buNone/>
            </a:pPr>
            <a:endParaRPr lang="de-DE" sz="1400" dirty="0">
              <a:latin typeface="Calibri" panose="020F0502020204030204" pitchFamily="34" charset="0"/>
              <a:ea typeface="Calibri" panose="020F0502020204030204" pitchFamily="34" charset="0"/>
            </a:endParaRPr>
          </a:p>
          <a:p>
            <a:pPr marL="0" indent="0">
              <a:buNone/>
            </a:pPr>
            <a:endParaRPr lang="de-DE" sz="1400" b="1" dirty="0"/>
          </a:p>
          <a:p>
            <a:pPr marL="0" indent="0">
              <a:spcBef>
                <a:spcPts val="0"/>
              </a:spcBef>
              <a:buNone/>
            </a:pPr>
            <a:endParaRPr lang="de-DE" sz="1200" b="1" u="sng" dirty="0"/>
          </a:p>
        </p:txBody>
      </p:sp>
    </p:spTree>
    <p:extLst>
      <p:ext uri="{BB962C8B-B14F-4D97-AF65-F5344CB8AC3E}">
        <p14:creationId xmlns:p14="http://schemas.microsoft.com/office/powerpoint/2010/main" val="3144772163"/>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DD66F9A-B7C6-B473-4C5A-C44368204B8E}"/>
              </a:ext>
            </a:extLst>
          </p:cNvPr>
          <p:cNvSpPr>
            <a:spLocks noGrp="1"/>
          </p:cNvSpPr>
          <p:nvPr>
            <p:ph type="title"/>
          </p:nvPr>
        </p:nvSpPr>
        <p:spPr>
          <a:xfrm>
            <a:off x="0" y="1793"/>
            <a:ext cx="9905999" cy="1086343"/>
          </a:xfrm>
        </p:spPr>
        <p:txBody>
          <a:bodyPr/>
          <a:lstStyle/>
          <a:p>
            <a:r>
              <a:rPr lang="de-DE" dirty="0">
                <a:solidFill>
                  <a:srgbClr val="CD9730"/>
                </a:solidFill>
              </a:rPr>
              <a:t>	</a:t>
            </a:r>
            <a:r>
              <a:rPr lang="de-DE" sz="3400" b="1" dirty="0">
                <a:solidFill>
                  <a:srgbClr val="CD9730"/>
                </a:solidFill>
              </a:rPr>
              <a:t>Altersklasse U11 Ergebnisdienst</a:t>
            </a:r>
          </a:p>
        </p:txBody>
      </p:sp>
      <p:sp>
        <p:nvSpPr>
          <p:cNvPr id="3" name="Inhaltsplatzhalter 2">
            <a:extLst>
              <a:ext uri="{FF2B5EF4-FFF2-40B4-BE49-F238E27FC236}">
                <a16:creationId xmlns:a16="http://schemas.microsoft.com/office/drawing/2014/main" id="{B9392BC5-9C60-B89D-1584-8770ABD4B252}"/>
              </a:ext>
            </a:extLst>
          </p:cNvPr>
          <p:cNvSpPr>
            <a:spLocks noGrp="1"/>
          </p:cNvSpPr>
          <p:nvPr>
            <p:ph idx="1"/>
          </p:nvPr>
        </p:nvSpPr>
        <p:spPr>
          <a:xfrm>
            <a:off x="770688" y="1327356"/>
            <a:ext cx="8364625" cy="4631317"/>
          </a:xfrm>
        </p:spPr>
        <p:txBody>
          <a:bodyPr vert="horz" lIns="91440" tIns="45720" rIns="91440" bIns="45720" rtlCol="0" anchor="t">
            <a:noAutofit/>
          </a:bodyPr>
          <a:lstStyle/>
          <a:p>
            <a:pPr marL="0" indent="0">
              <a:spcBef>
                <a:spcPts val="0"/>
              </a:spcBef>
              <a:buNone/>
            </a:pPr>
            <a:endParaRPr lang="de-DE" sz="1800" b="1" u="sng" dirty="0"/>
          </a:p>
          <a:p>
            <a:pPr marL="0" indent="0">
              <a:spcBef>
                <a:spcPts val="0"/>
              </a:spcBef>
              <a:buNone/>
            </a:pPr>
            <a:endParaRPr lang="de-DE" sz="1400" dirty="0"/>
          </a:p>
          <a:p>
            <a:pPr marL="0" indent="0">
              <a:spcBef>
                <a:spcPts val="0"/>
              </a:spcBef>
              <a:buNone/>
            </a:pPr>
            <a:r>
              <a:rPr lang="de-DE" sz="2200" b="1" u="sng" dirty="0">
                <a:solidFill>
                  <a:srgbClr val="002C88"/>
                </a:solidFill>
              </a:rPr>
              <a:t>Ergebnisdienst</a:t>
            </a:r>
            <a:endParaRPr lang="de-DE" sz="2200" b="1" u="sng" dirty="0">
              <a:solidFill>
                <a:srgbClr val="002C88"/>
              </a:solidFill>
              <a:ea typeface="Calibri"/>
              <a:cs typeface="Calibri"/>
            </a:endParaRPr>
          </a:p>
          <a:p>
            <a:pPr marL="0" indent="0">
              <a:spcBef>
                <a:spcPts val="0"/>
              </a:spcBef>
              <a:buNone/>
            </a:pPr>
            <a:endParaRPr lang="de-DE" sz="1400" dirty="0">
              <a:solidFill>
                <a:srgbClr val="002C88"/>
              </a:solidFill>
            </a:endParaRPr>
          </a:p>
          <a:p>
            <a:pPr marL="0" indent="0">
              <a:spcBef>
                <a:spcPts val="0"/>
              </a:spcBef>
              <a:buNone/>
            </a:pPr>
            <a:r>
              <a:rPr lang="de-DE" sz="1800" dirty="0">
                <a:solidFill>
                  <a:srgbClr val="002C88"/>
                </a:solidFill>
              </a:rPr>
              <a:t>Die Spielergebnisse der jeweiligen Spielform gibt der Heimverein in den Ergebnisdienst (</a:t>
            </a:r>
            <a:r>
              <a:rPr lang="de-DE" sz="1800" dirty="0">
                <a:solidFill>
                  <a:srgbClr val="002C88"/>
                </a:solidFill>
                <a:hlinkClick r:id="rId2">
                  <a:extLst>
                    <a:ext uri="{A12FA001-AC4F-418D-AE19-62706E023703}">
                      <ahyp:hlinkClr xmlns:ahyp="http://schemas.microsoft.com/office/drawing/2018/hyperlinkcolor" val="tx"/>
                    </a:ext>
                  </a:extLst>
                </a:hlinkClick>
              </a:rPr>
              <a:t>www.eishockey-mangement.de</a:t>
            </a:r>
            <a:r>
              <a:rPr lang="de-DE" sz="1800" dirty="0">
                <a:solidFill>
                  <a:srgbClr val="002C88"/>
                </a:solidFill>
              </a:rPr>
              <a:t>) ein. Bitte achten Sie darauf, dass für jede Spielform (A, B und C) das Spielergebnis eingetragen wird. </a:t>
            </a:r>
            <a:endParaRPr lang="de-DE" sz="1800" dirty="0">
              <a:solidFill>
                <a:srgbClr val="002C88"/>
              </a:solidFill>
              <a:ea typeface="Calibri"/>
              <a:cs typeface="Calibri"/>
            </a:endParaRPr>
          </a:p>
        </p:txBody>
      </p:sp>
    </p:spTree>
    <p:extLst>
      <p:ext uri="{BB962C8B-B14F-4D97-AF65-F5344CB8AC3E}">
        <p14:creationId xmlns:p14="http://schemas.microsoft.com/office/powerpoint/2010/main" val="2342971510"/>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DD66F9A-B7C6-B473-4C5A-C44368204B8E}"/>
              </a:ext>
            </a:extLst>
          </p:cNvPr>
          <p:cNvSpPr>
            <a:spLocks noGrp="1"/>
          </p:cNvSpPr>
          <p:nvPr>
            <p:ph type="title"/>
          </p:nvPr>
        </p:nvSpPr>
        <p:spPr>
          <a:xfrm>
            <a:off x="0" y="1793"/>
            <a:ext cx="9905999" cy="1095487"/>
          </a:xfrm>
        </p:spPr>
        <p:txBody>
          <a:bodyPr/>
          <a:lstStyle/>
          <a:p>
            <a:r>
              <a:rPr lang="de-DE" dirty="0">
                <a:solidFill>
                  <a:srgbClr val="CD9730"/>
                </a:solidFill>
              </a:rPr>
              <a:t>	</a:t>
            </a:r>
            <a:r>
              <a:rPr lang="de-DE" sz="3400" b="1" dirty="0">
                <a:solidFill>
                  <a:srgbClr val="CD9730"/>
                </a:solidFill>
              </a:rPr>
              <a:t>Altersklasse U11 Spielleitung</a:t>
            </a:r>
          </a:p>
        </p:txBody>
      </p:sp>
      <p:sp>
        <p:nvSpPr>
          <p:cNvPr id="3" name="Inhaltsplatzhalter 2">
            <a:extLst>
              <a:ext uri="{FF2B5EF4-FFF2-40B4-BE49-F238E27FC236}">
                <a16:creationId xmlns:a16="http://schemas.microsoft.com/office/drawing/2014/main" id="{B9392BC5-9C60-B89D-1584-8770ABD4B252}"/>
              </a:ext>
            </a:extLst>
          </p:cNvPr>
          <p:cNvSpPr>
            <a:spLocks noGrp="1"/>
          </p:cNvSpPr>
          <p:nvPr>
            <p:ph idx="1"/>
          </p:nvPr>
        </p:nvSpPr>
        <p:spPr>
          <a:xfrm>
            <a:off x="770688" y="1327356"/>
            <a:ext cx="8364625" cy="4874078"/>
          </a:xfrm>
          <a:noFill/>
          <a:ln>
            <a:solidFill>
              <a:schemeClr val="bg1">
                <a:lumMod val="95000"/>
              </a:schemeClr>
            </a:solidFill>
          </a:ln>
        </p:spPr>
        <p:txBody>
          <a:bodyPr vert="horz" lIns="91440" tIns="45720" rIns="91440" bIns="45720" rtlCol="0" anchor="t">
            <a:noAutofit/>
          </a:bodyPr>
          <a:lstStyle/>
          <a:p>
            <a:pPr marL="0" indent="0">
              <a:spcBef>
                <a:spcPts val="0"/>
              </a:spcBef>
              <a:buNone/>
            </a:pPr>
            <a:r>
              <a:rPr lang="de-DE" sz="2200" b="1" u="sng" dirty="0">
                <a:solidFill>
                  <a:srgbClr val="002C88"/>
                </a:solidFill>
                <a:ea typeface="Times New Roman" pitchFamily="18" charset="0"/>
                <a:cs typeface="Arial"/>
              </a:rPr>
              <a:t>Spielablauf</a:t>
            </a:r>
            <a:br>
              <a:rPr lang="de-DE" sz="1100" dirty="0">
                <a:solidFill>
                  <a:srgbClr val="002C88"/>
                </a:solidFill>
                <a:ea typeface="Times New Roman" pitchFamily="18" charset="0"/>
                <a:cs typeface="Arial" pitchFamily="34" charset="0"/>
              </a:rPr>
            </a:br>
            <a:br>
              <a:rPr lang="de-DE" sz="1100" dirty="0">
                <a:solidFill>
                  <a:srgbClr val="002C88"/>
                </a:solidFill>
                <a:ea typeface="Times New Roman" pitchFamily="18" charset="0"/>
                <a:cs typeface="Arial" pitchFamily="34" charset="0"/>
              </a:rPr>
            </a:br>
            <a:r>
              <a:rPr lang="de-DE" sz="1400" dirty="0">
                <a:solidFill>
                  <a:srgbClr val="002C88"/>
                </a:solidFill>
                <a:ea typeface="Times New Roman" pitchFamily="18" charset="0"/>
                <a:cs typeface="Arial"/>
              </a:rPr>
              <a:t>Der Schiedsrichter wirft nach erfolgter Aufstellung den Puck zum Eröffnungs-Bully ein. Im Spiel ist nach 60 Sekunden ein </a:t>
            </a:r>
            <a:r>
              <a:rPr lang="de-DE" sz="1400" b="1" dirty="0">
                <a:solidFill>
                  <a:srgbClr val="002C88"/>
                </a:solidFill>
                <a:ea typeface="Times New Roman" pitchFamily="18" charset="0"/>
                <a:cs typeface="Arial"/>
              </a:rPr>
              <a:t>„Fliegender Wechsel“ </a:t>
            </a:r>
            <a:r>
              <a:rPr lang="de-DE" sz="1400" dirty="0">
                <a:solidFill>
                  <a:srgbClr val="002C88"/>
                </a:solidFill>
                <a:ea typeface="Times New Roman" pitchFamily="18" charset="0"/>
                <a:cs typeface="Arial"/>
              </a:rPr>
              <a:t>durchzuführen. Auf die </a:t>
            </a:r>
            <a:r>
              <a:rPr lang="de-DE" sz="1400" b="1" dirty="0">
                <a:solidFill>
                  <a:srgbClr val="002C88"/>
                </a:solidFill>
                <a:ea typeface="Times New Roman" pitchFamily="18" charset="0"/>
                <a:cs typeface="Arial"/>
              </a:rPr>
              <a:t>„Ansage</a:t>
            </a:r>
            <a:r>
              <a:rPr lang="de-DE" sz="1400" dirty="0">
                <a:solidFill>
                  <a:srgbClr val="002C88"/>
                </a:solidFill>
                <a:ea typeface="Times New Roman" pitchFamily="18" charset="0"/>
                <a:cs typeface="Arial"/>
              </a:rPr>
              <a:t> </a:t>
            </a:r>
            <a:r>
              <a:rPr lang="de-DE" sz="1400" b="1" dirty="0">
                <a:solidFill>
                  <a:srgbClr val="002C88"/>
                </a:solidFill>
                <a:ea typeface="Times New Roman" pitchFamily="18" charset="0"/>
                <a:cs typeface="Arial"/>
              </a:rPr>
              <a:t>Zeit“ </a:t>
            </a:r>
            <a:r>
              <a:rPr lang="de-DE" sz="1400" dirty="0">
                <a:solidFill>
                  <a:srgbClr val="002C88"/>
                </a:solidFill>
                <a:ea typeface="Times New Roman" pitchFamily="18" charset="0"/>
                <a:cs typeface="Arial"/>
              </a:rPr>
              <a:t>werden alle 3 bzw. 4 Feldspieler beider Mannschaften komplett </a:t>
            </a:r>
            <a:r>
              <a:rPr lang="de-DE" sz="1400" b="1" dirty="0">
                <a:solidFill>
                  <a:srgbClr val="002C88"/>
                </a:solidFill>
                <a:ea typeface="Times New Roman" pitchFamily="18" charset="0"/>
                <a:cs typeface="Arial"/>
              </a:rPr>
              <a:t>„fliegend“ </a:t>
            </a:r>
            <a:r>
              <a:rPr lang="de-DE" sz="1400" dirty="0">
                <a:solidFill>
                  <a:srgbClr val="002C88"/>
                </a:solidFill>
                <a:ea typeface="Times New Roman" pitchFamily="18" charset="0"/>
                <a:cs typeface="Arial"/>
              </a:rPr>
              <a:t>gewechselt. Ein Austausch von 1, 2 oder 3 Spielern ist nicht erlaubt.  </a:t>
            </a:r>
            <a:endParaRPr lang="de-DE" sz="1400" dirty="0">
              <a:solidFill>
                <a:srgbClr val="002C88"/>
              </a:solidFill>
              <a:ea typeface="Calibri" panose="020F0502020204030204"/>
              <a:cs typeface="Calibri" panose="020F0502020204030204"/>
            </a:endParaRPr>
          </a:p>
          <a:p>
            <a:pPr marL="0" indent="0">
              <a:spcBef>
                <a:spcPts val="0"/>
              </a:spcBef>
              <a:buNone/>
            </a:pPr>
            <a:br>
              <a:rPr lang="de-DE" sz="1400" dirty="0">
                <a:solidFill>
                  <a:srgbClr val="002C88"/>
                </a:solidFill>
                <a:ea typeface="Times New Roman" pitchFamily="18" charset="0"/>
                <a:cs typeface="Arial" pitchFamily="34" charset="0"/>
              </a:rPr>
            </a:br>
            <a:r>
              <a:rPr lang="de-DE" sz="1400" dirty="0">
                <a:solidFill>
                  <a:srgbClr val="002C88"/>
                </a:solidFill>
                <a:ea typeface="Times New Roman" pitchFamily="18" charset="0"/>
                <a:cs typeface="Arial"/>
              </a:rPr>
              <a:t>Der scheibenführende Spieler muss den Puck nach der </a:t>
            </a:r>
            <a:r>
              <a:rPr lang="de-DE" sz="1400" b="1" dirty="0">
                <a:solidFill>
                  <a:srgbClr val="002C88"/>
                </a:solidFill>
                <a:ea typeface="Times New Roman" pitchFamily="18" charset="0"/>
                <a:cs typeface="Arial"/>
              </a:rPr>
              <a:t>„Ansage Zeit“ </a:t>
            </a:r>
            <a:r>
              <a:rPr lang="de-DE" sz="1400" dirty="0">
                <a:solidFill>
                  <a:srgbClr val="002C88"/>
                </a:solidFill>
                <a:ea typeface="Times New Roman" pitchFamily="18" charset="0"/>
                <a:cs typeface="Arial"/>
              </a:rPr>
              <a:t>in seine eigene Spielhälfte zurück spielen, außer er befindet sich über der gedachten Mittellinie (Schiedsrichter entscheidet die Position) und hat keinen Gegenspieler mehr vor sich, außer den Torhüter. Der scheibenführende Spieler muss die </a:t>
            </a:r>
            <a:r>
              <a:rPr lang="de-DE" sz="1400" b="1" dirty="0">
                <a:solidFill>
                  <a:srgbClr val="002C88"/>
                </a:solidFill>
                <a:ea typeface="Times New Roman" pitchFamily="18" charset="0"/>
                <a:cs typeface="Arial"/>
              </a:rPr>
              <a:t>Aktion abschließen </a:t>
            </a:r>
            <a:r>
              <a:rPr lang="de-DE" sz="1400" dirty="0">
                <a:solidFill>
                  <a:srgbClr val="002C88"/>
                </a:solidFill>
                <a:ea typeface="Times New Roman" pitchFamily="18" charset="0"/>
                <a:cs typeface="Arial"/>
              </a:rPr>
              <a:t>und begibt sich anschließend umgehend zum Wechsel. </a:t>
            </a:r>
            <a:br>
              <a:rPr lang="de-DE" sz="1400" dirty="0">
                <a:solidFill>
                  <a:srgbClr val="002C88"/>
                </a:solidFill>
                <a:ea typeface="Times New Roman" pitchFamily="18" charset="0"/>
                <a:cs typeface="Arial" pitchFamily="34" charset="0"/>
              </a:rPr>
            </a:br>
            <a:br>
              <a:rPr lang="de-DE" sz="1400" dirty="0">
                <a:solidFill>
                  <a:srgbClr val="002C88"/>
                </a:solidFill>
                <a:ea typeface="Times New Roman" pitchFamily="18" charset="0"/>
                <a:cs typeface="Arial" pitchFamily="34" charset="0"/>
              </a:rPr>
            </a:br>
            <a:r>
              <a:rPr lang="de-DE" sz="1400" dirty="0">
                <a:solidFill>
                  <a:srgbClr val="002C88"/>
                </a:solidFill>
                <a:ea typeface="Times New Roman" pitchFamily="18" charset="0"/>
                <a:cs typeface="Arial"/>
              </a:rPr>
              <a:t>Bei einem erzielten Tor muss sich der erfolgreiche Block hinter die </a:t>
            </a:r>
            <a:r>
              <a:rPr lang="de-DE" sz="1400" b="1" dirty="0">
                <a:solidFill>
                  <a:srgbClr val="002C88"/>
                </a:solidFill>
                <a:ea typeface="Times New Roman" pitchFamily="18" charset="0"/>
                <a:cs typeface="Arial"/>
              </a:rPr>
              <a:t>gedachte Mittellinie (Spielform A und B) </a:t>
            </a:r>
            <a:r>
              <a:rPr lang="de-DE" sz="1400" dirty="0">
                <a:solidFill>
                  <a:srgbClr val="002C88"/>
                </a:solidFill>
                <a:ea typeface="Times New Roman" pitchFamily="18" charset="0"/>
                <a:cs typeface="Arial"/>
              </a:rPr>
              <a:t>bzw. hinter die </a:t>
            </a:r>
            <a:r>
              <a:rPr lang="de-DE" sz="1400" b="1" dirty="0">
                <a:solidFill>
                  <a:srgbClr val="002C88"/>
                </a:solidFill>
                <a:ea typeface="Times New Roman" pitchFamily="18" charset="0"/>
                <a:cs typeface="Arial"/>
              </a:rPr>
              <a:t>Mittellinie (Rote Linie Spielform C)</a:t>
            </a:r>
            <a:r>
              <a:rPr lang="de-DE" sz="1400" dirty="0">
                <a:solidFill>
                  <a:srgbClr val="002C88"/>
                </a:solidFill>
                <a:ea typeface="Times New Roman" pitchFamily="18" charset="0"/>
                <a:cs typeface="Arial"/>
              </a:rPr>
              <a:t> begeben. </a:t>
            </a:r>
            <a:br>
              <a:rPr lang="de-DE" sz="1400" dirty="0">
                <a:solidFill>
                  <a:srgbClr val="002C88"/>
                </a:solidFill>
                <a:ea typeface="Times New Roman" pitchFamily="18" charset="0"/>
                <a:cs typeface="Arial" pitchFamily="34" charset="0"/>
              </a:rPr>
            </a:br>
            <a:br>
              <a:rPr lang="de-DE" sz="1400" dirty="0">
                <a:solidFill>
                  <a:srgbClr val="002C88"/>
                </a:solidFill>
                <a:ea typeface="Times New Roman" pitchFamily="18" charset="0"/>
                <a:cs typeface="Arial" pitchFamily="34" charset="0"/>
              </a:rPr>
            </a:br>
            <a:r>
              <a:rPr lang="de-DE" sz="1400" dirty="0">
                <a:solidFill>
                  <a:srgbClr val="002C88"/>
                </a:solidFill>
                <a:ea typeface="Times New Roman" pitchFamily="18" charset="0"/>
                <a:cs typeface="Arial"/>
              </a:rPr>
              <a:t>Der Torwart einer Mannschaft, die ein Tor hinnehmen musste, legt die Scheibe hinter seinem Tor ab und das Spiel wird von seinen Mitspielern ohne Unterbrechung fortgeführt. </a:t>
            </a:r>
            <a:endParaRPr lang="de-DE" sz="1400" b="1" u="sng" dirty="0">
              <a:solidFill>
                <a:srgbClr val="002C88"/>
              </a:solidFill>
              <a:ea typeface="Calibri" panose="020F0502020204030204"/>
              <a:cs typeface="Calibri" panose="020F0502020204030204"/>
            </a:endParaRPr>
          </a:p>
          <a:p>
            <a:pPr marL="0" indent="0">
              <a:spcBef>
                <a:spcPts val="0"/>
              </a:spcBef>
              <a:buNone/>
            </a:pPr>
            <a:endParaRPr lang="de-DE" sz="1400" dirty="0">
              <a:solidFill>
                <a:srgbClr val="002C88"/>
              </a:solidFill>
              <a:ea typeface="Times New Roman" pitchFamily="18" charset="0"/>
              <a:cs typeface="Arial" pitchFamily="34" charset="0"/>
            </a:endParaRPr>
          </a:p>
          <a:p>
            <a:pPr marL="0" indent="0">
              <a:spcBef>
                <a:spcPts val="0"/>
              </a:spcBef>
              <a:buNone/>
            </a:pPr>
            <a:r>
              <a:rPr lang="de-DE" sz="1400" dirty="0">
                <a:solidFill>
                  <a:srgbClr val="002C88"/>
                </a:solidFill>
                <a:ea typeface="Times New Roman" pitchFamily="18" charset="0"/>
                <a:cs typeface="Arial"/>
              </a:rPr>
              <a:t>Sobald der Puck das Spielfeld über die Spielfeldbegrenzung (Holzbalken oder Begrenzung aus Hartschaum) verlässt, wirft der Schiedsrichter eine neue Scheibe in den freien Raum auf das Spielfeld. Es erfolgt kein Spielunterbruch mit anschließendem Bully.</a:t>
            </a:r>
            <a:br>
              <a:rPr lang="de-DE" sz="1400" dirty="0">
                <a:solidFill>
                  <a:srgbClr val="002C88"/>
                </a:solidFill>
                <a:ea typeface="Times New Roman" pitchFamily="18" charset="0"/>
                <a:cs typeface="Arial" pitchFamily="34" charset="0"/>
              </a:rPr>
            </a:br>
            <a:br>
              <a:rPr lang="de-DE" sz="1400" dirty="0">
                <a:solidFill>
                  <a:srgbClr val="002C88"/>
                </a:solidFill>
                <a:ea typeface="Times New Roman" pitchFamily="18" charset="0"/>
                <a:cs typeface="Arial" pitchFamily="34" charset="0"/>
              </a:rPr>
            </a:br>
            <a:r>
              <a:rPr lang="de-DE" sz="1400" dirty="0">
                <a:solidFill>
                  <a:srgbClr val="002C88"/>
                </a:solidFill>
                <a:ea typeface="Times New Roman" pitchFamily="18" charset="0"/>
                <a:cs typeface="Arial"/>
              </a:rPr>
              <a:t>Sollte eine Mannschaft mit 2 Torhütern antreten, können die Torhüter bei jedem fliegenden Wechsel getauscht werden. Es ist wünschenswert, wenn beide Torhüter gleich viel Eiszeit erhalten. Der zweite Torhüter kann auch als Feldspieler zum Einsatz kommen, er muss aber vor Spielbeginn als Feldspieler im Spielbericht aufgeführt sein</a:t>
            </a:r>
            <a:r>
              <a:rPr lang="de-DE" sz="1400" dirty="0">
                <a:ea typeface="Times New Roman" pitchFamily="18" charset="0"/>
                <a:cs typeface="Arial"/>
              </a:rPr>
              <a:t>.</a:t>
            </a:r>
            <a:br>
              <a:rPr lang="de-DE" sz="2000" dirty="0"/>
            </a:br>
            <a:br>
              <a:rPr lang="de-DE" sz="2000" dirty="0"/>
            </a:br>
            <a:endParaRPr lang="de-DE" sz="2000" b="1" u="sng" dirty="0">
              <a:ea typeface="Calibri"/>
              <a:cs typeface="Calibri"/>
            </a:endParaRPr>
          </a:p>
        </p:txBody>
      </p:sp>
    </p:spTree>
    <p:extLst>
      <p:ext uri="{BB962C8B-B14F-4D97-AF65-F5344CB8AC3E}">
        <p14:creationId xmlns:p14="http://schemas.microsoft.com/office/powerpoint/2010/main" val="4104804820"/>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B9392BC5-9C60-B89D-1584-8770ABD4B252}"/>
              </a:ext>
            </a:extLst>
          </p:cNvPr>
          <p:cNvSpPr>
            <a:spLocks noGrp="1"/>
          </p:cNvSpPr>
          <p:nvPr>
            <p:ph idx="1"/>
          </p:nvPr>
        </p:nvSpPr>
        <p:spPr>
          <a:xfrm>
            <a:off x="770688" y="1554480"/>
            <a:ext cx="8661805" cy="4514273"/>
          </a:xfrm>
          <a:solidFill>
            <a:schemeClr val="bg1"/>
          </a:solidFill>
          <a:ln>
            <a:solidFill>
              <a:schemeClr val="bg1"/>
            </a:solidFill>
          </a:ln>
        </p:spPr>
        <p:txBody>
          <a:bodyPr vert="horz" lIns="91440" tIns="45720" rIns="91440" bIns="45720" rtlCol="0" anchor="t">
            <a:noAutofit/>
          </a:bodyPr>
          <a:lstStyle/>
          <a:p>
            <a:pPr marL="0" indent="0">
              <a:spcBef>
                <a:spcPts val="0"/>
              </a:spcBef>
              <a:buNone/>
            </a:pPr>
            <a:r>
              <a:rPr lang="de-DE" sz="2200" b="1" u="sng" dirty="0">
                <a:solidFill>
                  <a:srgbClr val="002C88"/>
                </a:solidFill>
                <a:ea typeface="Times New Roman" pitchFamily="18" charset="0"/>
                <a:cs typeface="Arial"/>
              </a:rPr>
              <a:t>Spielleitung Spielformen A, B und C</a:t>
            </a:r>
            <a:endParaRPr lang="de-DE" sz="2200" b="1" u="sng" dirty="0">
              <a:solidFill>
                <a:srgbClr val="002C88"/>
              </a:solidFill>
              <a:cs typeface="Arial"/>
            </a:endParaRPr>
          </a:p>
          <a:p>
            <a:pPr marL="0" indent="0">
              <a:buNone/>
            </a:pPr>
            <a:r>
              <a:rPr lang="de-DE" sz="1400" b="1" dirty="0">
                <a:solidFill>
                  <a:srgbClr val="002C88"/>
                </a:solidFill>
                <a:latin typeface="Calibri"/>
                <a:ea typeface="Calibri Light"/>
                <a:cs typeface="Calibri Light"/>
              </a:rPr>
              <a:t>Der Schiedsrichter „RICHTET“ nicht, sondern beaufsichtigt das Spiel.</a:t>
            </a:r>
            <a:endParaRPr lang="de-DE" sz="1400" dirty="0">
              <a:solidFill>
                <a:srgbClr val="002C88"/>
              </a:solidFill>
              <a:latin typeface="Calibri"/>
              <a:ea typeface="Calibri Light"/>
              <a:cs typeface="Calibri Light"/>
            </a:endParaRPr>
          </a:p>
          <a:p>
            <a:pPr marL="0" indent="0">
              <a:buNone/>
            </a:pPr>
            <a:r>
              <a:rPr lang="de-DE" sz="1400" dirty="0">
                <a:solidFill>
                  <a:srgbClr val="002C88"/>
                </a:solidFill>
                <a:latin typeface="Calibri"/>
                <a:ea typeface="Calibri Light"/>
                <a:cs typeface="Calibri Light"/>
              </a:rPr>
              <a:t>Jeder Schiedsrichter hat eine zweite Scheibe bei sich, die er bei einer unspielbaren oder dem Spielfeld verlassenden Scheibe mit dem Ruf „Neue Scheibe“ ins Spiel bringt. </a:t>
            </a:r>
          </a:p>
          <a:p>
            <a:pPr marL="0" indent="0">
              <a:buNone/>
            </a:pPr>
            <a:r>
              <a:rPr lang="de-DE" sz="1400" dirty="0">
                <a:solidFill>
                  <a:srgbClr val="002C88"/>
                </a:solidFill>
                <a:latin typeface="Calibri"/>
                <a:ea typeface="Calibri Light"/>
                <a:cs typeface="Calibri Light"/>
              </a:rPr>
              <a:t>Bei Verletzung eines Spielers ist das Spiel durch den Schiedsrichter zu unterbrechen. </a:t>
            </a:r>
            <a:r>
              <a:rPr lang="de-DE" sz="1400" b="1" dirty="0">
                <a:solidFill>
                  <a:srgbClr val="FF0000"/>
                </a:solidFill>
                <a:latin typeface="Calibri"/>
                <a:ea typeface="Calibri Light"/>
                <a:cs typeface="Calibri Light"/>
              </a:rPr>
              <a:t>Die Spielzeit auf beiden Spielfeldern ist sofort zu stoppen und das Parallelspiel ist zu unterbrechen. </a:t>
            </a:r>
            <a:endParaRPr lang="de-DE" sz="1400" b="1" dirty="0">
              <a:latin typeface="Calibri"/>
              <a:ea typeface="Calibri Light"/>
              <a:cs typeface="Calibri Light"/>
            </a:endParaRPr>
          </a:p>
          <a:p>
            <a:pPr marL="0" indent="0">
              <a:buNone/>
            </a:pPr>
            <a:r>
              <a:rPr lang="de-DE" sz="1400" b="1" dirty="0">
                <a:solidFill>
                  <a:srgbClr val="002C88"/>
                </a:solidFill>
                <a:latin typeface="Calibri"/>
                <a:ea typeface="Calibri Light"/>
                <a:cs typeface="Calibri Light"/>
              </a:rPr>
              <a:t>Kleine Strafen (2 Minuten)</a:t>
            </a:r>
          </a:p>
          <a:p>
            <a:pPr marL="0" indent="0">
              <a:buNone/>
            </a:pPr>
            <a:r>
              <a:rPr lang="de-DE" sz="1400" dirty="0">
                <a:solidFill>
                  <a:srgbClr val="002C88"/>
                </a:solidFill>
                <a:latin typeface="Calibri"/>
                <a:ea typeface="Calibri Light"/>
                <a:cs typeface="Calibri Light"/>
              </a:rPr>
              <a:t>Bei einer kleinen Strafe wird das Spiel </a:t>
            </a:r>
            <a:r>
              <a:rPr lang="de-DE" sz="1400" u="sng" dirty="0">
                <a:solidFill>
                  <a:srgbClr val="002C88"/>
                </a:solidFill>
                <a:latin typeface="Calibri"/>
                <a:ea typeface="Calibri Light"/>
                <a:cs typeface="Calibri Light"/>
              </a:rPr>
              <a:t>nicht</a:t>
            </a:r>
            <a:r>
              <a:rPr lang="de-DE" sz="1400" dirty="0">
                <a:solidFill>
                  <a:srgbClr val="002C88"/>
                </a:solidFill>
                <a:latin typeface="Calibri"/>
                <a:ea typeface="Calibri Light"/>
                <a:cs typeface="Calibri Light"/>
              </a:rPr>
              <a:t> unterbrochen, sondern der Schiedsrichter begibt sich zu dem sich verfehlenden Spieler und teilt diesem verbal oder durch Zeichen mit, dass der Spieler sich zur Spielerbank begeben muss und für die restliche Dauer der 60 Sekunden Einsatzzeit nicht mehr am Spiel teilnehmen darf. Die restliche Zeit, bis zum nächsten fliegenden Wechsel, spielt der betreffende Block mit einem Spieler weniger weiter. Eine kleine Strafe betrifft immer den Block in dessen Einsatzzeit die kleine Strafe ausgesprochen wird. Ebenso ist mit einer weiteren kleinen Strafe in der Einsatzzeit des gleichen Blocks zu verfahren. </a:t>
            </a:r>
            <a:r>
              <a:rPr lang="de-DE" sz="1400" dirty="0">
                <a:solidFill>
                  <a:srgbClr val="002C88"/>
                </a:solidFill>
                <a:latin typeface="Calibri"/>
                <a:ea typeface="Calibri"/>
                <a:cs typeface="Calibri"/>
              </a:rPr>
              <a:t>Dies bedeutet, dass kleine Strafen mit dem Ende der Einsatzzeit des Blocks in denen die Strafen ausgesprochen wurden, beendet sind. Der nächste Block spielt mit voller verfügbarer Spielstärke weiter. Bei einer dritten Kleinen Strafe in der Einsatzzeit des gleichen Blockes entfällt diese, bzw. es wird kein weiterer Spieler vom Spielfeld verwiesen. Minimal wird mit 4 gegen 2, bzw. 3 gegen 1 (Spielform A) Feldspieler gespielt. Kleine Strafen für einen Torhüter werden von einem Feldspieler „abgesessen“.</a:t>
            </a:r>
          </a:p>
          <a:p>
            <a:pPr marL="0" indent="0">
              <a:buNone/>
            </a:pPr>
            <a:endParaRPr lang="de-DE" sz="1400" b="1" dirty="0"/>
          </a:p>
          <a:p>
            <a:pPr marL="0" indent="0">
              <a:spcBef>
                <a:spcPts val="0"/>
              </a:spcBef>
              <a:buNone/>
            </a:pPr>
            <a:endParaRPr lang="de-DE" sz="1200" b="1" u="sng" dirty="0"/>
          </a:p>
        </p:txBody>
      </p:sp>
      <p:sp>
        <p:nvSpPr>
          <p:cNvPr id="2" name="Titel 1">
            <a:extLst>
              <a:ext uri="{FF2B5EF4-FFF2-40B4-BE49-F238E27FC236}">
                <a16:creationId xmlns:a16="http://schemas.microsoft.com/office/drawing/2014/main" id="{6DD66F9A-B7C6-B473-4C5A-C44368204B8E}"/>
              </a:ext>
            </a:extLst>
          </p:cNvPr>
          <p:cNvSpPr>
            <a:spLocks noGrp="1"/>
          </p:cNvSpPr>
          <p:nvPr>
            <p:ph type="title"/>
          </p:nvPr>
        </p:nvSpPr>
        <p:spPr>
          <a:xfrm>
            <a:off x="0" y="1793"/>
            <a:ext cx="9905999" cy="1095487"/>
          </a:xfrm>
        </p:spPr>
        <p:txBody>
          <a:bodyPr/>
          <a:lstStyle/>
          <a:p>
            <a:r>
              <a:rPr lang="de-DE" dirty="0">
                <a:solidFill>
                  <a:srgbClr val="CD9730"/>
                </a:solidFill>
              </a:rPr>
              <a:t>	</a:t>
            </a:r>
            <a:r>
              <a:rPr lang="de-DE" sz="3400" b="1" dirty="0">
                <a:solidFill>
                  <a:srgbClr val="CD9730"/>
                </a:solidFill>
              </a:rPr>
              <a:t>Altersklasse U11 Spielleitung</a:t>
            </a:r>
          </a:p>
        </p:txBody>
      </p:sp>
    </p:spTree>
    <p:extLst>
      <p:ext uri="{BB962C8B-B14F-4D97-AF65-F5344CB8AC3E}">
        <p14:creationId xmlns:p14="http://schemas.microsoft.com/office/powerpoint/2010/main" val="232245882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DD66F9A-B7C6-B473-4C5A-C44368204B8E}"/>
              </a:ext>
            </a:extLst>
          </p:cNvPr>
          <p:cNvSpPr>
            <a:spLocks noGrp="1"/>
          </p:cNvSpPr>
          <p:nvPr>
            <p:ph type="title"/>
          </p:nvPr>
        </p:nvSpPr>
        <p:spPr>
          <a:xfrm>
            <a:off x="0" y="1793"/>
            <a:ext cx="9905999" cy="1077199"/>
          </a:xfrm>
        </p:spPr>
        <p:txBody>
          <a:bodyPr/>
          <a:lstStyle/>
          <a:p>
            <a:r>
              <a:rPr lang="de-DE" dirty="0">
                <a:solidFill>
                  <a:srgbClr val="CD9730"/>
                </a:solidFill>
              </a:rPr>
              <a:t>	</a:t>
            </a:r>
            <a:r>
              <a:rPr lang="de-DE" sz="3400" b="1" dirty="0">
                <a:solidFill>
                  <a:srgbClr val="CD9730"/>
                </a:solidFill>
              </a:rPr>
              <a:t>Altersklasse U11 Spielleitung</a:t>
            </a:r>
          </a:p>
        </p:txBody>
      </p:sp>
      <p:sp>
        <p:nvSpPr>
          <p:cNvPr id="3" name="Inhaltsplatzhalter 2">
            <a:extLst>
              <a:ext uri="{FF2B5EF4-FFF2-40B4-BE49-F238E27FC236}">
                <a16:creationId xmlns:a16="http://schemas.microsoft.com/office/drawing/2014/main" id="{B9392BC5-9C60-B89D-1584-8770ABD4B252}"/>
              </a:ext>
            </a:extLst>
          </p:cNvPr>
          <p:cNvSpPr>
            <a:spLocks noGrp="1"/>
          </p:cNvSpPr>
          <p:nvPr>
            <p:ph idx="1"/>
          </p:nvPr>
        </p:nvSpPr>
        <p:spPr>
          <a:xfrm>
            <a:off x="770688" y="1327356"/>
            <a:ext cx="8364625" cy="4631317"/>
          </a:xfrm>
        </p:spPr>
        <p:txBody>
          <a:bodyPr vert="horz" lIns="91440" tIns="45720" rIns="91440" bIns="45720" rtlCol="0" anchor="t">
            <a:noAutofit/>
          </a:bodyPr>
          <a:lstStyle/>
          <a:p>
            <a:pPr marL="0" indent="0">
              <a:spcBef>
                <a:spcPts val="0"/>
              </a:spcBef>
              <a:buNone/>
            </a:pPr>
            <a:endParaRPr lang="de-DE" sz="2400" b="1" u="sng" dirty="0">
              <a:ea typeface="Times New Roman" pitchFamily="18" charset="0"/>
              <a:cs typeface="Arial" pitchFamily="34" charset="0"/>
            </a:endParaRPr>
          </a:p>
          <a:p>
            <a:pPr marL="0" indent="0">
              <a:spcBef>
                <a:spcPts val="0"/>
              </a:spcBef>
              <a:buNone/>
            </a:pPr>
            <a:r>
              <a:rPr lang="de-DE" sz="2200" b="1" u="sng" dirty="0">
                <a:solidFill>
                  <a:srgbClr val="002C88"/>
                </a:solidFill>
                <a:ea typeface="Times New Roman" pitchFamily="18" charset="0"/>
                <a:cs typeface="Arial"/>
              </a:rPr>
              <a:t>Spielleitung Spielformen A, B und C</a:t>
            </a:r>
            <a:endParaRPr lang="de-DE" sz="2200" b="1" u="sng" dirty="0">
              <a:solidFill>
                <a:srgbClr val="002C88"/>
              </a:solidFill>
              <a:cs typeface="Arial"/>
            </a:endParaRPr>
          </a:p>
          <a:p>
            <a:pPr marL="0" indent="0">
              <a:buNone/>
            </a:pPr>
            <a:r>
              <a:rPr lang="de-DE" sz="1600" b="1" dirty="0">
                <a:solidFill>
                  <a:srgbClr val="002C88"/>
                </a:solidFill>
                <a:latin typeface="Calibri"/>
                <a:ea typeface="Calibri"/>
                <a:cs typeface="Calibri"/>
              </a:rPr>
              <a:t>Große Strafen (5 + Spieldauerdisziplinarstrafe, Matchstrafe)</a:t>
            </a:r>
            <a:endParaRPr lang="de-DE" sz="1600" dirty="0">
              <a:solidFill>
                <a:srgbClr val="002C88"/>
              </a:solidFill>
              <a:latin typeface="Calibri"/>
              <a:ea typeface="Calibri"/>
              <a:cs typeface="Calibri"/>
            </a:endParaRPr>
          </a:p>
          <a:p>
            <a:pPr marL="0" indent="0">
              <a:buNone/>
            </a:pPr>
            <a:r>
              <a:rPr lang="de-DE" sz="1600" dirty="0">
                <a:solidFill>
                  <a:srgbClr val="002C88"/>
                </a:solidFill>
                <a:latin typeface="Calibri"/>
                <a:ea typeface="Calibri"/>
                <a:cs typeface="Calibri"/>
              </a:rPr>
              <a:t>Wird eine </a:t>
            </a:r>
            <a:r>
              <a:rPr lang="de-DE" sz="1600" b="1" dirty="0">
                <a:solidFill>
                  <a:srgbClr val="002C88"/>
                </a:solidFill>
                <a:latin typeface="Calibri"/>
                <a:ea typeface="Calibri"/>
                <a:cs typeface="Calibri"/>
              </a:rPr>
              <a:t>Große Strafe </a:t>
            </a:r>
            <a:r>
              <a:rPr lang="de-DE" sz="1600" dirty="0">
                <a:solidFill>
                  <a:srgbClr val="002C88"/>
                </a:solidFill>
                <a:latin typeface="Calibri"/>
                <a:ea typeface="Calibri"/>
                <a:cs typeface="Calibri"/>
              </a:rPr>
              <a:t>ausgesprochen wird der betreffende Spieler sofort in die Kabine verwiesen. Das Spiel wird mit Aussprechen der Strafe unterbrochen die Spielzeituhr ist anzuhalten. Der Beginn der 5-Minuten-Strafe ist im Spielbericht einzutragen und die Strafe in die Spielzeituhr einzugeben. Der betreffende Block in dessen Einsatzzeit die Strafe ausgesprochen wurde, spielt bis zum Ende seiner Einsatzzeit mit einem Feldspieler weniger. Es wird so lange mit einem Spieler weniger gespielt bis die 5-Minuten-Strafe abgelaufen ist. Dies bedeutet, die jeweils nächstfolgenden Blöcke spielen mit einem Feldspieler weniger. Der Zeitnehmer ist für den richtigen Ablauf zuständig. Der Schiedsrichter informiert den Zeitnehmer über die korrekte Vorgehensweise. </a:t>
            </a:r>
          </a:p>
          <a:p>
            <a:pPr marL="0" indent="0">
              <a:buNone/>
            </a:pPr>
            <a:r>
              <a:rPr lang="de-DE" sz="1600" dirty="0">
                <a:solidFill>
                  <a:srgbClr val="002C88"/>
                </a:solidFill>
                <a:latin typeface="Calibri"/>
                <a:ea typeface="Calibri"/>
                <a:cs typeface="Calibri"/>
              </a:rPr>
              <a:t>Über die </a:t>
            </a:r>
            <a:r>
              <a:rPr lang="de-DE" sz="1600" b="1" dirty="0">
                <a:solidFill>
                  <a:srgbClr val="002C88"/>
                </a:solidFill>
                <a:latin typeface="Calibri"/>
                <a:ea typeface="Calibri"/>
                <a:cs typeface="Calibri"/>
              </a:rPr>
              <a:t>Große Strafe </a:t>
            </a:r>
            <a:r>
              <a:rPr lang="de-DE" sz="1600" dirty="0">
                <a:solidFill>
                  <a:srgbClr val="002C88"/>
                </a:solidFill>
                <a:latin typeface="Calibri"/>
                <a:ea typeface="Calibri"/>
                <a:cs typeface="Calibri"/>
              </a:rPr>
              <a:t>ist eine </a:t>
            </a:r>
            <a:r>
              <a:rPr lang="de-DE" sz="1600" b="1" dirty="0">
                <a:solidFill>
                  <a:srgbClr val="002C88"/>
                </a:solidFill>
                <a:latin typeface="Calibri"/>
                <a:ea typeface="Calibri"/>
                <a:cs typeface="Calibri"/>
              </a:rPr>
              <a:t>Zusatzmeldung</a:t>
            </a:r>
            <a:r>
              <a:rPr lang="de-DE" sz="1600" dirty="0">
                <a:solidFill>
                  <a:srgbClr val="002C88"/>
                </a:solidFill>
                <a:latin typeface="Calibri"/>
                <a:ea typeface="Calibri"/>
                <a:cs typeface="Calibri"/>
              </a:rPr>
              <a:t> zu erstellen. </a:t>
            </a:r>
          </a:p>
          <a:p>
            <a:pPr marL="0" indent="0">
              <a:buNone/>
            </a:pPr>
            <a:r>
              <a:rPr lang="de-DE" sz="1600" dirty="0">
                <a:solidFill>
                  <a:srgbClr val="002C88"/>
                </a:solidFill>
                <a:latin typeface="Calibri"/>
                <a:ea typeface="Calibri"/>
                <a:cs typeface="Calibri"/>
              </a:rPr>
              <a:t>Bei Ausspruch einer </a:t>
            </a:r>
            <a:r>
              <a:rPr lang="de-DE" sz="1600" b="1" dirty="0">
                <a:solidFill>
                  <a:srgbClr val="002C88"/>
                </a:solidFill>
                <a:latin typeface="Calibri"/>
                <a:ea typeface="Calibri"/>
                <a:cs typeface="Calibri"/>
              </a:rPr>
              <a:t>Spieldauerdisziplinarstrafe</a:t>
            </a:r>
            <a:r>
              <a:rPr lang="de-DE" sz="1600" dirty="0">
                <a:solidFill>
                  <a:srgbClr val="002C88"/>
                </a:solidFill>
                <a:latin typeface="Calibri"/>
                <a:ea typeface="Calibri"/>
                <a:cs typeface="Calibri"/>
              </a:rPr>
              <a:t> oder </a:t>
            </a:r>
            <a:r>
              <a:rPr lang="de-DE" sz="1600" b="1" dirty="0">
                <a:solidFill>
                  <a:srgbClr val="002C88"/>
                </a:solidFill>
                <a:latin typeface="Calibri"/>
                <a:ea typeface="Calibri"/>
                <a:cs typeface="Calibri"/>
              </a:rPr>
              <a:t>Matchstrafe</a:t>
            </a:r>
            <a:r>
              <a:rPr lang="de-DE" sz="1600" dirty="0">
                <a:solidFill>
                  <a:srgbClr val="002C88"/>
                </a:solidFill>
                <a:latin typeface="Calibri"/>
                <a:ea typeface="Calibri"/>
                <a:cs typeface="Calibri"/>
              </a:rPr>
              <a:t> direkt, oder in Verbindung einer </a:t>
            </a:r>
            <a:r>
              <a:rPr lang="de-DE" sz="1600" b="1" dirty="0">
                <a:solidFill>
                  <a:srgbClr val="002C88"/>
                </a:solidFill>
                <a:latin typeface="Calibri"/>
                <a:ea typeface="Calibri"/>
                <a:cs typeface="Calibri"/>
              </a:rPr>
              <a:t>Großen Strafe</a:t>
            </a:r>
            <a:r>
              <a:rPr lang="de-DE" sz="1600" dirty="0">
                <a:solidFill>
                  <a:srgbClr val="002C88"/>
                </a:solidFill>
                <a:latin typeface="Calibri"/>
                <a:ea typeface="Calibri"/>
                <a:cs typeface="Calibri"/>
              </a:rPr>
              <a:t>, ist der betreffende Spieler sofort in die Kabine zu verweisen. Eine weitere Teilnahme für das betreffende Spiel ist </a:t>
            </a:r>
            <a:r>
              <a:rPr lang="de-DE" sz="1600" b="1" u="sng" dirty="0">
                <a:solidFill>
                  <a:srgbClr val="002C88"/>
                </a:solidFill>
                <a:latin typeface="Calibri"/>
                <a:ea typeface="Calibri"/>
                <a:cs typeface="Calibri"/>
              </a:rPr>
              <a:t>nicht</a:t>
            </a:r>
            <a:r>
              <a:rPr lang="de-DE" sz="1600" dirty="0">
                <a:solidFill>
                  <a:srgbClr val="002C88"/>
                </a:solidFill>
                <a:latin typeface="Calibri"/>
                <a:ea typeface="Calibri"/>
                <a:cs typeface="Calibri"/>
              </a:rPr>
              <a:t> mehr zulässig. Der Spieler bleibt zudem für das folgende Meisterschaftsspiel gesperrt. Durchführungsbestimmungen Ziffer 3.4.2.4. </a:t>
            </a:r>
          </a:p>
          <a:p>
            <a:pPr marL="0" indent="0">
              <a:buNone/>
            </a:pPr>
            <a:endParaRPr lang="de-DE" sz="1400" dirty="0">
              <a:latin typeface="Calibri" panose="020F0502020204030204" pitchFamily="34" charset="0"/>
              <a:ea typeface="Calibri" panose="020F0502020204030204" pitchFamily="34" charset="0"/>
            </a:endParaRPr>
          </a:p>
          <a:p>
            <a:pPr marL="0" indent="0">
              <a:buNone/>
            </a:pPr>
            <a:endParaRPr lang="de-DE" sz="1400" dirty="0">
              <a:latin typeface="Calibri" panose="020F0502020204030204" pitchFamily="34" charset="0"/>
              <a:ea typeface="Calibri" panose="020F0502020204030204" pitchFamily="34" charset="0"/>
            </a:endParaRPr>
          </a:p>
          <a:p>
            <a:pPr marL="0" indent="0">
              <a:buNone/>
            </a:pPr>
            <a:endParaRPr lang="de-DE" sz="1400" b="1" dirty="0"/>
          </a:p>
          <a:p>
            <a:pPr marL="0" indent="0">
              <a:spcBef>
                <a:spcPts val="0"/>
              </a:spcBef>
              <a:buNone/>
            </a:pPr>
            <a:endParaRPr lang="de-DE" sz="1200" b="1" u="sng" dirty="0"/>
          </a:p>
        </p:txBody>
      </p:sp>
    </p:spTree>
    <p:extLst>
      <p:ext uri="{BB962C8B-B14F-4D97-AF65-F5344CB8AC3E}">
        <p14:creationId xmlns:p14="http://schemas.microsoft.com/office/powerpoint/2010/main" val="519896731"/>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DD66F9A-B7C6-B473-4C5A-C44368204B8E}"/>
              </a:ext>
            </a:extLst>
          </p:cNvPr>
          <p:cNvSpPr>
            <a:spLocks noGrp="1"/>
          </p:cNvSpPr>
          <p:nvPr>
            <p:ph type="title"/>
          </p:nvPr>
        </p:nvSpPr>
        <p:spPr>
          <a:xfrm>
            <a:off x="0" y="1793"/>
            <a:ext cx="9905999" cy="1113775"/>
          </a:xfrm>
        </p:spPr>
        <p:txBody>
          <a:bodyPr/>
          <a:lstStyle/>
          <a:p>
            <a:r>
              <a:rPr lang="de-DE" dirty="0">
                <a:solidFill>
                  <a:srgbClr val="CD9730"/>
                </a:solidFill>
              </a:rPr>
              <a:t>	</a:t>
            </a:r>
            <a:r>
              <a:rPr lang="de-DE" sz="3400" b="1" dirty="0">
                <a:solidFill>
                  <a:srgbClr val="CD9730"/>
                </a:solidFill>
              </a:rPr>
              <a:t>Altersklasse U11 Spielleitung  </a:t>
            </a:r>
          </a:p>
        </p:txBody>
      </p:sp>
      <p:sp>
        <p:nvSpPr>
          <p:cNvPr id="3" name="Inhaltsplatzhalter 2">
            <a:extLst>
              <a:ext uri="{FF2B5EF4-FFF2-40B4-BE49-F238E27FC236}">
                <a16:creationId xmlns:a16="http://schemas.microsoft.com/office/drawing/2014/main" id="{B9392BC5-9C60-B89D-1584-8770ABD4B252}"/>
              </a:ext>
            </a:extLst>
          </p:cNvPr>
          <p:cNvSpPr>
            <a:spLocks noGrp="1"/>
          </p:cNvSpPr>
          <p:nvPr>
            <p:ph idx="1"/>
          </p:nvPr>
        </p:nvSpPr>
        <p:spPr>
          <a:xfrm>
            <a:off x="770686" y="1007447"/>
            <a:ext cx="8364625" cy="5444153"/>
          </a:xfrm>
        </p:spPr>
        <p:txBody>
          <a:bodyPr vert="horz" lIns="91440" tIns="45720" rIns="91440" bIns="45720" rtlCol="0" anchor="t">
            <a:noAutofit/>
          </a:bodyPr>
          <a:lstStyle/>
          <a:p>
            <a:pPr marL="0" indent="0">
              <a:spcBef>
                <a:spcPts val="0"/>
              </a:spcBef>
              <a:buNone/>
            </a:pPr>
            <a:endParaRPr lang="de-DE" sz="1200" b="1" u="sng" dirty="0">
              <a:ea typeface="Times New Roman" pitchFamily="18" charset="0"/>
              <a:cs typeface="Arial" pitchFamily="34" charset="0"/>
            </a:endParaRPr>
          </a:p>
          <a:p>
            <a:pPr marL="0" indent="0">
              <a:spcBef>
                <a:spcPts val="0"/>
              </a:spcBef>
              <a:buNone/>
            </a:pPr>
            <a:endParaRPr lang="de-DE" sz="2200" b="1" u="sng" dirty="0">
              <a:solidFill>
                <a:srgbClr val="002C88"/>
              </a:solidFill>
              <a:ea typeface="Times New Roman" pitchFamily="18" charset="0"/>
              <a:cs typeface="Arial" pitchFamily="34" charset="0"/>
            </a:endParaRPr>
          </a:p>
          <a:p>
            <a:pPr marL="0" indent="0">
              <a:spcBef>
                <a:spcPts val="0"/>
              </a:spcBef>
              <a:buNone/>
            </a:pPr>
            <a:r>
              <a:rPr lang="de-DE" sz="2200" b="1" u="sng" dirty="0">
                <a:solidFill>
                  <a:srgbClr val="002C88"/>
                </a:solidFill>
                <a:ea typeface="Times New Roman" pitchFamily="18" charset="0"/>
                <a:cs typeface="Arial"/>
              </a:rPr>
              <a:t>Spielleitung Spielformen A, B und C</a:t>
            </a:r>
            <a:endParaRPr lang="de-DE" sz="2200" b="1" u="sng" dirty="0">
              <a:solidFill>
                <a:srgbClr val="002C88"/>
              </a:solidFill>
              <a:cs typeface="Arial"/>
            </a:endParaRPr>
          </a:p>
          <a:p>
            <a:pPr>
              <a:buFont typeface="Wingdings" panose="05000000000000000000" pitchFamily="2" charset="2"/>
              <a:buChar char="§"/>
            </a:pPr>
            <a:r>
              <a:rPr lang="de-DE" sz="1400" dirty="0">
                <a:solidFill>
                  <a:srgbClr val="002C88"/>
                </a:solidFill>
                <a:ea typeface="Calibri"/>
              </a:rPr>
              <a:t>Ein Torhüter kann </a:t>
            </a:r>
            <a:r>
              <a:rPr lang="de-DE" sz="1400" b="1" dirty="0">
                <a:solidFill>
                  <a:srgbClr val="002C88"/>
                </a:solidFill>
                <a:ea typeface="Calibri"/>
              </a:rPr>
              <a:t>nicht </a:t>
            </a:r>
            <a:r>
              <a:rPr lang="de-DE" sz="1400" dirty="0">
                <a:solidFill>
                  <a:srgbClr val="002C88"/>
                </a:solidFill>
                <a:ea typeface="Calibri"/>
              </a:rPr>
              <a:t>durch einen Feldspieler ersetzt werden (betrifft die </a:t>
            </a:r>
            <a:r>
              <a:rPr lang="de-DE" sz="1400" dirty="0" err="1">
                <a:solidFill>
                  <a:srgbClr val="002C88"/>
                </a:solidFill>
                <a:ea typeface="Calibri"/>
              </a:rPr>
              <a:t>Emptynet</a:t>
            </a:r>
            <a:r>
              <a:rPr lang="de-DE" sz="1400" dirty="0">
                <a:solidFill>
                  <a:srgbClr val="002C88"/>
                </a:solidFill>
                <a:ea typeface="Calibri"/>
              </a:rPr>
              <a:t> Regel)</a:t>
            </a:r>
            <a:endParaRPr lang="de-DE" sz="1400" dirty="0">
              <a:solidFill>
                <a:srgbClr val="002C88"/>
              </a:solidFill>
              <a:ea typeface="Calibri"/>
              <a:cs typeface="Calibri"/>
            </a:endParaRPr>
          </a:p>
          <a:p>
            <a:pPr>
              <a:buFont typeface="Wingdings" panose="05000000000000000000" pitchFamily="2" charset="2"/>
              <a:buChar char="§"/>
            </a:pPr>
            <a:r>
              <a:rPr lang="de-DE" sz="1400" dirty="0">
                <a:solidFill>
                  <a:srgbClr val="002C88"/>
                </a:solidFill>
                <a:ea typeface="Calibri"/>
              </a:rPr>
              <a:t>Das Aufwärmen auf dem Eis entfällt.</a:t>
            </a:r>
            <a:endParaRPr lang="de-DE" sz="1400" dirty="0">
              <a:solidFill>
                <a:srgbClr val="002C88"/>
              </a:solidFill>
              <a:ea typeface="Calibri"/>
              <a:cs typeface="Calibri"/>
            </a:endParaRPr>
          </a:p>
          <a:p>
            <a:pPr>
              <a:buFont typeface="Wingdings" panose="05000000000000000000" pitchFamily="2" charset="2"/>
              <a:buChar char="§"/>
            </a:pPr>
            <a:r>
              <a:rPr lang="de-DE" sz="1400" dirty="0">
                <a:solidFill>
                  <a:srgbClr val="002C88"/>
                </a:solidFill>
                <a:ea typeface="Calibri"/>
              </a:rPr>
              <a:t>Eine Eisbereitung vor der Spielform C wäre wünschenswert, aber nicht zwingend erforderlich.</a:t>
            </a:r>
            <a:endParaRPr lang="de-DE" sz="1400" dirty="0">
              <a:solidFill>
                <a:srgbClr val="002C88"/>
              </a:solidFill>
              <a:ea typeface="Calibri"/>
              <a:cs typeface="Calibri"/>
            </a:endParaRPr>
          </a:p>
          <a:p>
            <a:pPr>
              <a:buFont typeface="Wingdings" panose="05000000000000000000" pitchFamily="2" charset="2"/>
              <a:buChar char="§"/>
            </a:pPr>
            <a:r>
              <a:rPr lang="de-DE" sz="1400" dirty="0">
                <a:solidFill>
                  <a:srgbClr val="002C88"/>
                </a:solidFill>
                <a:ea typeface="Calibri"/>
              </a:rPr>
              <a:t>Tore werden vom Schiedsrichter mit internationaler Geste angezeigt.</a:t>
            </a:r>
            <a:endParaRPr lang="de-DE" sz="1400" dirty="0">
              <a:solidFill>
                <a:srgbClr val="002C88"/>
              </a:solidFill>
              <a:ea typeface="Calibri"/>
              <a:cs typeface="Calibri"/>
            </a:endParaRPr>
          </a:p>
          <a:p>
            <a:pPr>
              <a:buFont typeface="Wingdings" panose="05000000000000000000" pitchFamily="2" charset="2"/>
              <a:buChar char="§"/>
            </a:pPr>
            <a:r>
              <a:rPr lang="de-DE" sz="1400" dirty="0">
                <a:solidFill>
                  <a:srgbClr val="002C88"/>
                </a:solidFill>
                <a:ea typeface="Calibri"/>
              </a:rPr>
              <a:t>Der Zeitnehmer muss einen Torschützen (alternativ den Torhüter als Torschützen) in den digitalen Spielbericht  "</a:t>
            </a:r>
            <a:r>
              <a:rPr lang="de-DE" sz="1400" dirty="0" err="1">
                <a:solidFill>
                  <a:srgbClr val="002C88"/>
                </a:solidFill>
                <a:ea typeface="Calibri"/>
              </a:rPr>
              <a:t>egrep</a:t>
            </a:r>
            <a:r>
              <a:rPr lang="de-DE" sz="1400" dirty="0">
                <a:solidFill>
                  <a:srgbClr val="002C88"/>
                </a:solidFill>
                <a:ea typeface="Calibri"/>
              </a:rPr>
              <a:t>" eintragen.</a:t>
            </a:r>
            <a:endParaRPr lang="de-DE" sz="1400" dirty="0">
              <a:solidFill>
                <a:srgbClr val="002C88"/>
              </a:solidFill>
              <a:ea typeface="Calibri"/>
              <a:cs typeface="Calibri"/>
            </a:endParaRPr>
          </a:p>
          <a:p>
            <a:pPr>
              <a:buFont typeface="Wingdings" panose="05000000000000000000" pitchFamily="2" charset="2"/>
              <a:buChar char="§"/>
            </a:pPr>
            <a:r>
              <a:rPr lang="de-DE" sz="1400" dirty="0">
                <a:solidFill>
                  <a:srgbClr val="002C88"/>
                </a:solidFill>
                <a:ea typeface="Calibri"/>
              </a:rPr>
              <a:t>Das Ergebnis der jeweiligen Spielform ist in den Spielbericht unter Drittelergebnisse einzutragen. </a:t>
            </a:r>
            <a:endParaRPr lang="de-DE" sz="1400" dirty="0">
              <a:solidFill>
                <a:srgbClr val="002C88"/>
              </a:solidFill>
              <a:ea typeface="Calibri"/>
              <a:cs typeface="Calibri"/>
            </a:endParaRPr>
          </a:p>
          <a:p>
            <a:pPr>
              <a:lnSpc>
                <a:spcPct val="100000"/>
              </a:lnSpc>
              <a:buFont typeface="Wingdings" panose="05000000000000000000" pitchFamily="2" charset="2"/>
              <a:buChar char="§"/>
            </a:pPr>
            <a:r>
              <a:rPr lang="de-DE" sz="1400" dirty="0">
                <a:solidFill>
                  <a:srgbClr val="002C88"/>
                </a:solidFill>
                <a:ea typeface="Calibri"/>
              </a:rPr>
              <a:t>Große Strafen müssen bei allen drei Spielformen dokumentiert (Zusatzmeldung) werden. </a:t>
            </a:r>
          </a:p>
          <a:p>
            <a:pPr>
              <a:lnSpc>
                <a:spcPct val="100000"/>
              </a:lnSpc>
              <a:buFont typeface="Wingdings" panose="05000000000000000000" pitchFamily="2" charset="2"/>
              <a:buChar char="§"/>
            </a:pPr>
            <a:r>
              <a:rPr lang="de-DE" sz="1400" b="1" dirty="0">
                <a:solidFill>
                  <a:srgbClr val="FF0000"/>
                </a:solidFill>
                <a:ea typeface="Calibri"/>
                <a:cs typeface="Calibri"/>
              </a:rPr>
              <a:t>Muss auf einer Spielhälfte das Spiel unterbrochen werden (Verletzung, große Strafe) wird auf beiden Spielflächen das Spiel unterbrochen und die Spielzeit gestoppt. </a:t>
            </a:r>
          </a:p>
          <a:p>
            <a:pPr>
              <a:lnSpc>
                <a:spcPct val="100000"/>
              </a:lnSpc>
              <a:buFont typeface="Wingdings" panose="05000000000000000000" pitchFamily="2" charset="2"/>
              <a:buChar char="§"/>
            </a:pPr>
            <a:r>
              <a:rPr lang="de-DE" sz="1400" dirty="0">
                <a:solidFill>
                  <a:srgbClr val="002C88"/>
                </a:solidFill>
                <a:ea typeface="Calibri"/>
              </a:rPr>
              <a:t>Die IIHF-Regel 87 (Time Out) findet </a:t>
            </a:r>
            <a:r>
              <a:rPr lang="de-DE" sz="1400" u="sng" dirty="0">
                <a:solidFill>
                  <a:srgbClr val="002C88"/>
                </a:solidFill>
                <a:ea typeface="Calibri"/>
              </a:rPr>
              <a:t>keine</a:t>
            </a:r>
            <a:r>
              <a:rPr lang="de-DE" sz="1400" dirty="0">
                <a:solidFill>
                  <a:srgbClr val="002C88"/>
                </a:solidFill>
                <a:ea typeface="Calibri"/>
              </a:rPr>
              <a:t> Anwendung.</a:t>
            </a:r>
            <a:endParaRPr lang="de-DE" sz="1400" dirty="0">
              <a:solidFill>
                <a:srgbClr val="002C88"/>
              </a:solidFill>
              <a:ea typeface="Calibri"/>
              <a:cs typeface="Calibri"/>
            </a:endParaRPr>
          </a:p>
          <a:p>
            <a:pPr>
              <a:lnSpc>
                <a:spcPct val="100000"/>
              </a:lnSpc>
              <a:buFont typeface="Wingdings" panose="05000000000000000000" pitchFamily="2" charset="2"/>
              <a:buChar char="§"/>
            </a:pPr>
            <a:r>
              <a:rPr lang="de-DE" sz="1400" dirty="0">
                <a:solidFill>
                  <a:srgbClr val="002C88"/>
                </a:solidFill>
                <a:ea typeface="Calibri"/>
              </a:rPr>
              <a:t>Eingabe der einzelnen Spielergebnisse </a:t>
            </a:r>
            <a:r>
              <a:rPr lang="de-DE" sz="1400" b="1" dirty="0">
                <a:solidFill>
                  <a:srgbClr val="002C88"/>
                </a:solidFill>
                <a:ea typeface="Calibri"/>
              </a:rPr>
              <a:t>durch die Vereine </a:t>
            </a:r>
            <a:r>
              <a:rPr lang="de-DE" sz="1400" dirty="0">
                <a:solidFill>
                  <a:srgbClr val="002C88"/>
                </a:solidFill>
                <a:ea typeface="Calibri"/>
              </a:rPr>
              <a:t>in den Ergebnisdienst (</a:t>
            </a:r>
            <a:r>
              <a:rPr lang="de-DE" sz="1400" dirty="0">
                <a:solidFill>
                  <a:srgbClr val="002C88"/>
                </a:solidFill>
                <a:ea typeface="Calibri"/>
                <a:hlinkClick r:id="rId2">
                  <a:extLst>
                    <a:ext uri="{A12FA001-AC4F-418D-AE19-62706E023703}">
                      <ahyp:hlinkClr xmlns:ahyp="http://schemas.microsoft.com/office/drawing/2018/hyperlinkcolor" val="tx"/>
                    </a:ext>
                  </a:extLst>
                </a:hlinkClick>
              </a:rPr>
              <a:t>www.eishockey-management.de</a:t>
            </a:r>
            <a:r>
              <a:rPr lang="de-DE" sz="1400" dirty="0">
                <a:solidFill>
                  <a:srgbClr val="002C88"/>
                </a:solidFill>
                <a:ea typeface="Calibri"/>
              </a:rPr>
              <a:t>). </a:t>
            </a:r>
            <a:r>
              <a:rPr lang="de-DE" sz="1400" b="1" dirty="0">
                <a:solidFill>
                  <a:srgbClr val="FF0000"/>
                </a:solidFill>
                <a:ea typeface="Calibri" panose="020F0502020204030204" pitchFamily="34" charset="0"/>
              </a:rPr>
              <a:t>Verantwortlich für den Ergebniseintrag in den Leistungsklassen B und C ist immer der Turnierausrichter (Heimverein).</a:t>
            </a:r>
            <a:endParaRPr lang="de-DE" sz="1400" dirty="0">
              <a:ea typeface="Calibri"/>
              <a:cs typeface="Calibri"/>
            </a:endParaRPr>
          </a:p>
          <a:p>
            <a:pPr>
              <a:lnSpc>
                <a:spcPct val="100000"/>
              </a:lnSpc>
              <a:buFont typeface="Wingdings" panose="05000000000000000000" pitchFamily="2" charset="2"/>
              <a:buChar char="§"/>
            </a:pPr>
            <a:r>
              <a:rPr lang="de-DE" sz="1400" b="1" dirty="0">
                <a:solidFill>
                  <a:srgbClr val="FF0000"/>
                </a:solidFill>
                <a:ea typeface="Calibri"/>
              </a:rPr>
              <a:t>Analog IIHF-Regel 101.1 wird körperloses Eishockey gespielt.</a:t>
            </a:r>
            <a:endParaRPr lang="de-DE" sz="1400" dirty="0">
              <a:ea typeface="Calibri"/>
            </a:endParaRPr>
          </a:p>
          <a:p>
            <a:pPr marL="0" indent="0">
              <a:lnSpc>
                <a:spcPct val="100000"/>
              </a:lnSpc>
              <a:buNone/>
            </a:pPr>
            <a:endParaRPr lang="de-DE" sz="1400" dirty="0">
              <a:ea typeface="Calibri" panose="020F0502020204030204" pitchFamily="34" charset="0"/>
            </a:endParaRPr>
          </a:p>
          <a:p>
            <a:pPr marL="0" indent="0">
              <a:lnSpc>
                <a:spcPct val="100000"/>
              </a:lnSpc>
              <a:buNone/>
            </a:pPr>
            <a:endParaRPr lang="de-DE" sz="1400" dirty="0">
              <a:ea typeface="Calibri" panose="020F0502020204030204" pitchFamily="34" charset="0"/>
            </a:endParaRPr>
          </a:p>
          <a:p>
            <a:pPr marL="0" indent="0">
              <a:buNone/>
            </a:pPr>
            <a:endParaRPr lang="de-DE" sz="1400" dirty="0">
              <a:latin typeface="R"/>
              <a:ea typeface="Calibri" panose="020F0502020204030204" pitchFamily="34" charset="0"/>
            </a:endParaRPr>
          </a:p>
          <a:p>
            <a:pPr marL="0" indent="0">
              <a:buNone/>
            </a:pPr>
            <a:endParaRPr lang="de-DE" sz="1400" dirty="0">
              <a:latin typeface="R"/>
              <a:ea typeface="Calibri" panose="020F0502020204030204" pitchFamily="34" charset="0"/>
            </a:endParaRPr>
          </a:p>
          <a:p>
            <a:pPr marL="0" indent="0">
              <a:buNone/>
            </a:pPr>
            <a:endParaRPr lang="de-DE" sz="1400" dirty="0">
              <a:latin typeface="Calibri" panose="020F0502020204030204" pitchFamily="34" charset="0"/>
              <a:ea typeface="Calibri" panose="020F0502020204030204" pitchFamily="34" charset="0"/>
            </a:endParaRPr>
          </a:p>
          <a:p>
            <a:pPr marL="0" indent="0">
              <a:buNone/>
            </a:pPr>
            <a:endParaRPr lang="de-DE" sz="1400" dirty="0">
              <a:latin typeface="Calibri" panose="020F0502020204030204" pitchFamily="34" charset="0"/>
              <a:ea typeface="Calibri" panose="020F0502020204030204" pitchFamily="34" charset="0"/>
            </a:endParaRPr>
          </a:p>
          <a:p>
            <a:pPr marL="0" indent="0">
              <a:buNone/>
            </a:pPr>
            <a:endParaRPr lang="de-DE" sz="1400" b="1" dirty="0"/>
          </a:p>
          <a:p>
            <a:pPr marL="0" indent="0">
              <a:spcBef>
                <a:spcPts val="0"/>
              </a:spcBef>
              <a:buNone/>
            </a:pPr>
            <a:endParaRPr lang="de-DE" sz="1200" b="1" u="sng" dirty="0"/>
          </a:p>
        </p:txBody>
      </p:sp>
    </p:spTree>
    <p:extLst>
      <p:ext uri="{BB962C8B-B14F-4D97-AF65-F5344CB8AC3E}">
        <p14:creationId xmlns:p14="http://schemas.microsoft.com/office/powerpoint/2010/main" val="1669073751"/>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DD66F9A-B7C6-B473-4C5A-C44368204B8E}"/>
              </a:ext>
            </a:extLst>
          </p:cNvPr>
          <p:cNvSpPr>
            <a:spLocks noGrp="1"/>
          </p:cNvSpPr>
          <p:nvPr>
            <p:ph type="title"/>
          </p:nvPr>
        </p:nvSpPr>
        <p:spPr>
          <a:xfrm>
            <a:off x="0" y="1"/>
            <a:ext cx="9905999" cy="1097280"/>
          </a:xfrm>
        </p:spPr>
        <p:txBody>
          <a:bodyPr>
            <a:normAutofit/>
          </a:bodyPr>
          <a:lstStyle/>
          <a:p>
            <a:r>
              <a:rPr lang="de-DE" sz="3600" dirty="0">
                <a:solidFill>
                  <a:srgbClr val="CD9730"/>
                </a:solidFill>
              </a:rPr>
              <a:t>	</a:t>
            </a:r>
            <a:r>
              <a:rPr lang="de-DE" sz="3400" b="1" dirty="0">
                <a:solidFill>
                  <a:srgbClr val="CD9730"/>
                </a:solidFill>
              </a:rPr>
              <a:t>Altersklasse U11 Aufenthaltsberechtigung  </a:t>
            </a:r>
          </a:p>
        </p:txBody>
      </p:sp>
      <p:sp>
        <p:nvSpPr>
          <p:cNvPr id="3" name="Inhaltsplatzhalter 2">
            <a:extLst>
              <a:ext uri="{FF2B5EF4-FFF2-40B4-BE49-F238E27FC236}">
                <a16:creationId xmlns:a16="http://schemas.microsoft.com/office/drawing/2014/main" id="{B9392BC5-9C60-B89D-1584-8770ABD4B252}"/>
              </a:ext>
            </a:extLst>
          </p:cNvPr>
          <p:cNvSpPr>
            <a:spLocks noGrp="1"/>
          </p:cNvSpPr>
          <p:nvPr>
            <p:ph idx="1"/>
          </p:nvPr>
        </p:nvSpPr>
        <p:spPr>
          <a:xfrm>
            <a:off x="770688" y="1032388"/>
            <a:ext cx="8364625" cy="5230761"/>
          </a:xfrm>
        </p:spPr>
        <p:txBody>
          <a:bodyPr vert="horz" lIns="91440" tIns="45720" rIns="91440" bIns="45720" rtlCol="0" anchor="t">
            <a:noAutofit/>
          </a:bodyPr>
          <a:lstStyle/>
          <a:p>
            <a:pPr marL="0" indent="0">
              <a:spcBef>
                <a:spcPts val="0"/>
              </a:spcBef>
              <a:buNone/>
            </a:pPr>
            <a:endParaRPr lang="de-DE" sz="1200" b="1" u="sng" dirty="0">
              <a:ea typeface="Times New Roman" pitchFamily="18" charset="0"/>
              <a:cs typeface="Arial" pitchFamily="34" charset="0"/>
            </a:endParaRPr>
          </a:p>
          <a:p>
            <a:pPr marL="0" indent="0">
              <a:spcBef>
                <a:spcPts val="0"/>
              </a:spcBef>
              <a:buNone/>
            </a:pPr>
            <a:endParaRPr lang="de-DE" sz="1400" b="1" u="sng" dirty="0">
              <a:ea typeface="Times New Roman" pitchFamily="18" charset="0"/>
              <a:cs typeface="Arial" pitchFamily="34" charset="0"/>
            </a:endParaRPr>
          </a:p>
          <a:p>
            <a:pPr marL="0" indent="0">
              <a:spcBef>
                <a:spcPts val="0"/>
              </a:spcBef>
              <a:buNone/>
            </a:pPr>
            <a:r>
              <a:rPr lang="de-DE" sz="2200" b="1" u="sng" dirty="0">
                <a:solidFill>
                  <a:srgbClr val="002C88"/>
                </a:solidFill>
                <a:ea typeface="Times New Roman" pitchFamily="18" charset="0"/>
                <a:cs typeface="Arial"/>
              </a:rPr>
              <a:t>Aufenthaltsberechtigung am Spielfeldrand Spielformen A und B</a:t>
            </a:r>
            <a:endParaRPr lang="de-DE" sz="2200" b="1" u="sng" dirty="0">
              <a:solidFill>
                <a:srgbClr val="002C88"/>
              </a:solidFill>
              <a:ea typeface="Calibri"/>
              <a:cs typeface="Arial" pitchFamily="34" charset="0"/>
            </a:endParaRPr>
          </a:p>
          <a:p>
            <a:pPr marL="0" indent="0">
              <a:buNone/>
            </a:pPr>
            <a:r>
              <a:rPr lang="de-DE" sz="1400" dirty="0">
                <a:solidFill>
                  <a:srgbClr val="002C88"/>
                </a:solidFill>
                <a:ea typeface="Calibri"/>
              </a:rPr>
              <a:t>Nachfolgend aufgeführte Personen dürfen sich am Spielfeldrand (Balken) aufhalten:</a:t>
            </a:r>
            <a:endParaRPr lang="de-DE" sz="1400" dirty="0">
              <a:solidFill>
                <a:srgbClr val="002C88"/>
              </a:solidFill>
              <a:ea typeface="Calibri"/>
              <a:cs typeface="Calibri"/>
            </a:endParaRPr>
          </a:p>
          <a:p>
            <a:pPr>
              <a:buFont typeface="Wingdings" panose="05000000000000000000" pitchFamily="2" charset="2"/>
              <a:buChar char="§"/>
            </a:pPr>
            <a:r>
              <a:rPr lang="de-DE" sz="1400" dirty="0">
                <a:solidFill>
                  <a:srgbClr val="002C88"/>
                </a:solidFill>
                <a:ea typeface="Calibri"/>
              </a:rPr>
              <a:t>Trainer und Co-Trainer der beiden Mannschaften.</a:t>
            </a:r>
            <a:endParaRPr lang="de-DE" sz="1400" dirty="0">
              <a:solidFill>
                <a:srgbClr val="002C88"/>
              </a:solidFill>
              <a:ea typeface="Calibri"/>
              <a:cs typeface="Calibri"/>
            </a:endParaRPr>
          </a:p>
          <a:p>
            <a:pPr>
              <a:buFont typeface="Wingdings" panose="05000000000000000000" pitchFamily="2" charset="2"/>
              <a:buChar char="§"/>
            </a:pPr>
            <a:r>
              <a:rPr lang="de-DE" sz="1400" dirty="0">
                <a:solidFill>
                  <a:srgbClr val="002C88"/>
                </a:solidFill>
                <a:ea typeface="Calibri"/>
              </a:rPr>
              <a:t>Je 2 Mannschaftsführer (Betreuer) von beiden Mannschaften.</a:t>
            </a:r>
            <a:endParaRPr lang="de-DE" sz="1400" dirty="0">
              <a:solidFill>
                <a:srgbClr val="002C88"/>
              </a:solidFill>
              <a:ea typeface="Calibri"/>
              <a:cs typeface="Calibri"/>
            </a:endParaRPr>
          </a:p>
          <a:p>
            <a:pPr>
              <a:buFont typeface="Wingdings" panose="05000000000000000000" pitchFamily="2" charset="2"/>
              <a:buChar char="§"/>
            </a:pPr>
            <a:r>
              <a:rPr lang="de-DE" sz="1400" dirty="0">
                <a:solidFill>
                  <a:srgbClr val="002C88"/>
                </a:solidFill>
                <a:ea typeface="Calibri"/>
              </a:rPr>
              <a:t>Die Spieloffiziellen für Spielbericht und Zeitnahme.</a:t>
            </a:r>
            <a:endParaRPr lang="de-DE" sz="1400" dirty="0">
              <a:solidFill>
                <a:srgbClr val="002C88"/>
              </a:solidFill>
              <a:ea typeface="Calibri"/>
              <a:cs typeface="Calibri"/>
            </a:endParaRPr>
          </a:p>
          <a:p>
            <a:pPr>
              <a:buFont typeface="Wingdings" panose="05000000000000000000" pitchFamily="2" charset="2"/>
              <a:buChar char="§"/>
            </a:pPr>
            <a:r>
              <a:rPr lang="de-DE" sz="1400" dirty="0">
                <a:solidFill>
                  <a:srgbClr val="002C88"/>
                </a:solidFill>
                <a:ea typeface="Calibri"/>
              </a:rPr>
              <a:t>Schiedsrichtercoach oder Schiedsrichterpate. </a:t>
            </a:r>
            <a:endParaRPr lang="de-DE" sz="1400" dirty="0">
              <a:solidFill>
                <a:srgbClr val="002C88"/>
              </a:solidFill>
              <a:ea typeface="Calibri"/>
              <a:cs typeface="Calibri"/>
            </a:endParaRPr>
          </a:p>
          <a:p>
            <a:pPr>
              <a:buFont typeface="Wingdings" panose="05000000000000000000" pitchFamily="2" charset="2"/>
              <a:buChar char="§"/>
            </a:pPr>
            <a:r>
              <a:rPr lang="de-DE" sz="1400" dirty="0">
                <a:solidFill>
                  <a:srgbClr val="002C88"/>
                </a:solidFill>
                <a:ea typeface="Calibri"/>
              </a:rPr>
              <a:t>Sanitätsdienst.</a:t>
            </a:r>
            <a:endParaRPr lang="de-DE" sz="1400" dirty="0">
              <a:solidFill>
                <a:srgbClr val="002C88"/>
              </a:solidFill>
              <a:ea typeface="Calibri"/>
              <a:cs typeface="Calibri"/>
            </a:endParaRPr>
          </a:p>
          <a:p>
            <a:pPr marL="0" indent="0">
              <a:buNone/>
            </a:pPr>
            <a:r>
              <a:rPr lang="de-DE" sz="1400" dirty="0">
                <a:solidFill>
                  <a:srgbClr val="002C88"/>
                </a:solidFill>
                <a:ea typeface="Calibri"/>
              </a:rPr>
              <a:t>Auf den Spielerbänken und Strafbänken dürfen sich </a:t>
            </a:r>
            <a:r>
              <a:rPr lang="de-DE" sz="1400" u="sng" dirty="0">
                <a:solidFill>
                  <a:srgbClr val="002C88"/>
                </a:solidFill>
                <a:ea typeface="Calibri"/>
              </a:rPr>
              <a:t>keine</a:t>
            </a:r>
            <a:r>
              <a:rPr lang="de-DE" sz="1400" dirty="0">
                <a:solidFill>
                  <a:srgbClr val="002C88"/>
                </a:solidFill>
                <a:ea typeface="Calibri"/>
              </a:rPr>
              <a:t> Personen aufhalten, die nicht unmittelbar mit Funktionen für den Spielablauf benötigt werden. </a:t>
            </a:r>
            <a:endParaRPr lang="de-DE" sz="1400" dirty="0">
              <a:solidFill>
                <a:srgbClr val="002C88"/>
              </a:solidFill>
              <a:ea typeface="Calibri"/>
              <a:cs typeface="Calibri"/>
            </a:endParaRPr>
          </a:p>
          <a:p>
            <a:pPr marL="0" indent="0">
              <a:buNone/>
            </a:pPr>
            <a:r>
              <a:rPr lang="de-DE" sz="2200" b="1" u="sng" dirty="0">
                <a:solidFill>
                  <a:srgbClr val="002C88"/>
                </a:solidFill>
                <a:ea typeface="Times New Roman" pitchFamily="18" charset="0"/>
                <a:cs typeface="Arial"/>
              </a:rPr>
              <a:t>Aufenthaltsberechtigung auf der Mannschaftsbank Spielform C</a:t>
            </a:r>
          </a:p>
          <a:p>
            <a:pPr marL="0" indent="0">
              <a:buNone/>
            </a:pPr>
            <a:r>
              <a:rPr lang="de-DE" sz="1400" dirty="0">
                <a:solidFill>
                  <a:srgbClr val="002C88"/>
                </a:solidFill>
                <a:ea typeface="Calibri"/>
              </a:rPr>
              <a:t>Auf der Mannschaftsbank dürfen sich neben den beiden Mannschaften bis zu 8 Mannschaftsoffizielle (incl. Trainer und Co-Trainer) aufhalten. Anderen Personen ist der Aufenthalt auf, an oder neben der Mannschaftsbank ausdrücklich untersagt. Durchführungsbestimmungen Ziffer 6.1 (2) und (3).</a:t>
            </a:r>
            <a:endParaRPr lang="de-DE" sz="1400" dirty="0">
              <a:solidFill>
                <a:srgbClr val="002C88"/>
              </a:solidFill>
              <a:ea typeface="Calibri"/>
              <a:cs typeface="Calibri"/>
            </a:endParaRPr>
          </a:p>
          <a:p>
            <a:pPr marL="0" indent="0">
              <a:buNone/>
            </a:pPr>
            <a:r>
              <a:rPr lang="de-DE" sz="1400" dirty="0">
                <a:solidFill>
                  <a:srgbClr val="002C88"/>
                </a:solidFill>
                <a:ea typeface="Calibri"/>
              </a:rPr>
              <a:t>Bei Zuwiderhandlung ist der Schiedsrichter angewiesen, dass Spiel per sofort zu unterbrechen. Das Spiel wird erst fortgeführt, wenn die Personen den geschützten Bereich verlassen haben. Weigern sich diese Personen, ist der Schiedsrichter befugt, das Spiel abzubrechen, was eine Spielwertung und Ordnungsmaßnahme gegen die verfehlende Mannschaft zur Folge hat.</a:t>
            </a:r>
            <a:endParaRPr lang="de-DE" sz="1400" dirty="0">
              <a:solidFill>
                <a:srgbClr val="002C88"/>
              </a:solidFill>
              <a:ea typeface="Calibri"/>
              <a:cs typeface="Calibri"/>
            </a:endParaRPr>
          </a:p>
          <a:p>
            <a:pPr marL="0" indent="0">
              <a:buNone/>
            </a:pPr>
            <a:endParaRPr lang="de-DE" sz="1400" dirty="0">
              <a:ea typeface="Calibri" panose="020F0502020204030204" pitchFamily="34" charset="0"/>
            </a:endParaRPr>
          </a:p>
          <a:p>
            <a:pPr marL="0" indent="0">
              <a:buNone/>
            </a:pPr>
            <a:endParaRPr lang="de-DE" sz="1400" dirty="0">
              <a:ea typeface="Calibri" panose="020F0502020204030204" pitchFamily="34" charset="0"/>
            </a:endParaRPr>
          </a:p>
          <a:p>
            <a:pPr marL="0" indent="0">
              <a:lnSpc>
                <a:spcPct val="100000"/>
              </a:lnSpc>
              <a:buNone/>
            </a:pPr>
            <a:endParaRPr lang="de-DE" sz="1400" dirty="0">
              <a:ea typeface="Calibri" panose="020F0502020204030204" pitchFamily="34" charset="0"/>
            </a:endParaRPr>
          </a:p>
          <a:p>
            <a:pPr marL="0" indent="0">
              <a:lnSpc>
                <a:spcPct val="100000"/>
              </a:lnSpc>
              <a:buNone/>
            </a:pPr>
            <a:endParaRPr lang="de-DE" sz="1400" dirty="0">
              <a:ea typeface="Calibri" panose="020F0502020204030204" pitchFamily="34" charset="0"/>
            </a:endParaRPr>
          </a:p>
          <a:p>
            <a:pPr marL="0" indent="0">
              <a:buNone/>
            </a:pPr>
            <a:endParaRPr lang="de-DE" sz="1400" dirty="0">
              <a:latin typeface="R"/>
              <a:ea typeface="Calibri" panose="020F0502020204030204" pitchFamily="34" charset="0"/>
            </a:endParaRPr>
          </a:p>
          <a:p>
            <a:pPr marL="0" indent="0">
              <a:buNone/>
            </a:pPr>
            <a:endParaRPr lang="de-DE" sz="1400" dirty="0">
              <a:latin typeface="R"/>
              <a:ea typeface="Calibri" panose="020F0502020204030204" pitchFamily="34" charset="0"/>
            </a:endParaRPr>
          </a:p>
          <a:p>
            <a:pPr marL="0" indent="0">
              <a:buNone/>
            </a:pPr>
            <a:endParaRPr lang="de-DE" sz="1400" dirty="0">
              <a:latin typeface="Calibri" panose="020F0502020204030204" pitchFamily="34" charset="0"/>
              <a:ea typeface="Calibri" panose="020F0502020204030204" pitchFamily="34" charset="0"/>
            </a:endParaRPr>
          </a:p>
          <a:p>
            <a:pPr marL="0" indent="0">
              <a:buNone/>
            </a:pPr>
            <a:endParaRPr lang="de-DE" sz="1400" dirty="0">
              <a:latin typeface="Calibri" panose="020F0502020204030204" pitchFamily="34" charset="0"/>
              <a:ea typeface="Calibri" panose="020F0502020204030204" pitchFamily="34" charset="0"/>
            </a:endParaRPr>
          </a:p>
          <a:p>
            <a:pPr marL="0" indent="0">
              <a:buNone/>
            </a:pPr>
            <a:endParaRPr lang="de-DE" sz="1400" b="1" dirty="0"/>
          </a:p>
          <a:p>
            <a:pPr marL="0" indent="0">
              <a:spcBef>
                <a:spcPts val="0"/>
              </a:spcBef>
              <a:buNone/>
            </a:pPr>
            <a:endParaRPr lang="de-DE" sz="1200" b="1" u="sng" dirty="0"/>
          </a:p>
        </p:txBody>
      </p:sp>
    </p:spTree>
    <p:extLst>
      <p:ext uri="{BB962C8B-B14F-4D97-AF65-F5344CB8AC3E}">
        <p14:creationId xmlns:p14="http://schemas.microsoft.com/office/powerpoint/2010/main" val="1904731551"/>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82D26FA-5DAE-7E88-9384-E5D465621123}"/>
            </a:ext>
          </a:extLst>
        </p:cNvPr>
        <p:cNvGrpSpPr/>
        <p:nvPr/>
      </p:nvGrpSpPr>
      <p:grpSpPr>
        <a:xfrm>
          <a:off x="0" y="0"/>
          <a:ext cx="0" cy="0"/>
          <a:chOff x="0" y="0"/>
          <a:chExt cx="0" cy="0"/>
        </a:xfrm>
      </p:grpSpPr>
      <p:sp>
        <p:nvSpPr>
          <p:cNvPr id="110599" name="Down Arrow 7">
            <a:extLst>
              <a:ext uri="{FF2B5EF4-FFF2-40B4-BE49-F238E27FC236}">
                <a16:creationId xmlns:a16="http://schemas.microsoft.com/office/drawing/2014/main" id="{B1D3B710-7EB3-5685-3AFF-CC18C2393A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37542" y="1819384"/>
            <a:ext cx="3333749" cy="2843021"/>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0594" name="Rectangle 2">
            <a:extLst>
              <a:ext uri="{FF2B5EF4-FFF2-40B4-BE49-F238E27FC236}">
                <a16:creationId xmlns:a16="http://schemas.microsoft.com/office/drawing/2014/main" id="{155A95F7-6355-7F4A-96A2-49DFFEE8DA97}"/>
              </a:ext>
            </a:extLst>
          </p:cNvPr>
          <p:cNvSpPr>
            <a:spLocks noGrp="1" noChangeArrowheads="1"/>
          </p:cNvSpPr>
          <p:nvPr>
            <p:ph type="ctrTitle"/>
          </p:nvPr>
        </p:nvSpPr>
        <p:spPr>
          <a:xfrm>
            <a:off x="534129" y="1574020"/>
            <a:ext cx="2891799" cy="3333750"/>
          </a:xfrm>
          <a:solidFill>
            <a:srgbClr val="002C88"/>
          </a:solidFill>
        </p:spPr>
        <p:txBody>
          <a:bodyPr vert="horz" lIns="91440" tIns="45720" rIns="91440" bIns="45720" rtlCol="0" anchor="ctr">
            <a:normAutofit/>
          </a:bodyPr>
          <a:lstStyle/>
          <a:p>
            <a:pPr fontAlgn="auto">
              <a:spcAft>
                <a:spcPts val="0"/>
              </a:spcAft>
              <a:defRPr/>
            </a:pPr>
            <a:r>
              <a:rPr lang="en-US" altLang="de-DE" sz="3200" b="1" kern="1200" dirty="0">
                <a:solidFill>
                  <a:srgbClr val="FFFFFF"/>
                </a:solidFill>
                <a:latin typeface="+mj-lt"/>
                <a:ea typeface="+mj-ea"/>
                <a:cs typeface="+mj-cs"/>
              </a:rPr>
              <a:t>Regelverstöße</a:t>
            </a:r>
            <a:br>
              <a:rPr lang="en-US" altLang="de-DE" sz="3200" b="1" kern="1200" dirty="0">
                <a:solidFill>
                  <a:srgbClr val="FFFFFF"/>
                </a:solidFill>
                <a:latin typeface="+mj-lt"/>
                <a:ea typeface="+mj-ea"/>
                <a:cs typeface="+mj-cs"/>
              </a:rPr>
            </a:br>
            <a:r>
              <a:rPr lang="en-US" altLang="de-DE" sz="3200" b="1" kern="1200" dirty="0">
                <a:solidFill>
                  <a:srgbClr val="FFFFFF"/>
                </a:solidFill>
                <a:latin typeface="+mj-lt"/>
                <a:ea typeface="+mj-ea"/>
                <a:cs typeface="+mj-cs"/>
              </a:rPr>
              <a:t>(RV) </a:t>
            </a:r>
          </a:p>
        </p:txBody>
      </p:sp>
      <p:pic>
        <p:nvPicPr>
          <p:cNvPr id="3" name="Grafik 2" descr="Ein Bild, das Symbol, Logo, Emblem, Markenzeichen enthält.&#10;&#10;Automatisch generierte Beschreibung">
            <a:extLst>
              <a:ext uri="{FF2B5EF4-FFF2-40B4-BE49-F238E27FC236}">
                <a16:creationId xmlns:a16="http://schemas.microsoft.com/office/drawing/2014/main" id="{ED948CFD-6BBE-9CBE-7107-D2D4B3189B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00585" y="643466"/>
            <a:ext cx="5471286" cy="5568739"/>
          </a:xfrm>
          <a:prstGeom prst="rect">
            <a:avLst/>
          </a:prstGeom>
        </p:spPr>
      </p:pic>
    </p:spTree>
    <p:extLst>
      <p:ext uri="{BB962C8B-B14F-4D97-AF65-F5344CB8AC3E}">
        <p14:creationId xmlns:p14="http://schemas.microsoft.com/office/powerpoint/2010/main" val="1543700449"/>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Box 12">
            <a:extLst>
              <a:ext uri="{FF2B5EF4-FFF2-40B4-BE49-F238E27FC236}">
                <a16:creationId xmlns:a16="http://schemas.microsoft.com/office/drawing/2014/main" id="{9B5D990E-D91F-7A9F-1F2A-F890C4B97E26}"/>
              </a:ext>
            </a:extLst>
          </p:cNvPr>
          <p:cNvSpPr txBox="1">
            <a:spLocks noChangeArrowheads="1"/>
          </p:cNvSpPr>
          <p:nvPr/>
        </p:nvSpPr>
        <p:spPr bwMode="auto">
          <a:xfrm>
            <a:off x="391264" y="1660682"/>
            <a:ext cx="2351734" cy="4555093"/>
          </a:xfrm>
          <a:prstGeom prst="rect">
            <a:avLst/>
          </a:prstGeom>
          <a:noFill/>
          <a:ln>
            <a:noFill/>
          </a:ln>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ct val="50000"/>
              </a:spcBef>
              <a:defRPr/>
            </a:pPr>
            <a:r>
              <a:rPr lang="de-DE" altLang="de-DE" sz="2000" b="1" dirty="0">
                <a:solidFill>
                  <a:srgbClr val="002C88"/>
                </a:solidFill>
                <a:latin typeface="+mn-lt"/>
                <a:cs typeface="Arial" panose="020B0604020202020204" pitchFamily="34" charset="0"/>
              </a:rPr>
              <a:t>01</a:t>
            </a:r>
            <a:r>
              <a:rPr lang="de-DE" altLang="de-DE" sz="2000" dirty="0">
                <a:solidFill>
                  <a:srgbClr val="000000"/>
                </a:solidFill>
                <a:latin typeface="+mn-lt"/>
                <a:cs typeface="Arial" panose="020B0604020202020204" pitchFamily="34" charset="0"/>
              </a:rPr>
              <a:t> </a:t>
            </a:r>
            <a:r>
              <a:rPr lang="de-DE" altLang="de-DE" sz="2000" dirty="0">
                <a:solidFill>
                  <a:srgbClr val="002C88"/>
                </a:solidFill>
                <a:latin typeface="+mn-lt"/>
                <a:cs typeface="Arial" panose="020B0604020202020204" pitchFamily="34" charset="0"/>
              </a:rPr>
              <a:t>– Bankstrafe</a:t>
            </a:r>
          </a:p>
          <a:p>
            <a:pPr eaLnBrk="1" hangingPunct="1">
              <a:spcBef>
                <a:spcPct val="50000"/>
              </a:spcBef>
              <a:defRPr/>
            </a:pPr>
            <a:r>
              <a:rPr lang="de-DE" altLang="de-DE" sz="2000" b="1" dirty="0">
                <a:solidFill>
                  <a:srgbClr val="002C88"/>
                </a:solidFill>
                <a:latin typeface="+mn-lt"/>
                <a:cs typeface="Arial" panose="020B0604020202020204" pitchFamily="34" charset="0"/>
              </a:rPr>
              <a:t>02</a:t>
            </a:r>
            <a:r>
              <a:rPr lang="de-DE" altLang="de-DE" sz="2000" dirty="0">
                <a:solidFill>
                  <a:srgbClr val="000000"/>
                </a:solidFill>
                <a:latin typeface="+mn-lt"/>
                <a:cs typeface="Arial" panose="020B0604020202020204" pitchFamily="34" charset="0"/>
              </a:rPr>
              <a:t> </a:t>
            </a:r>
            <a:r>
              <a:rPr lang="de-DE" altLang="de-DE" sz="2000" dirty="0">
                <a:solidFill>
                  <a:srgbClr val="002C88"/>
                </a:solidFill>
                <a:latin typeface="+mn-lt"/>
                <a:cs typeface="Arial" panose="020B0604020202020204" pitchFamily="34" charset="0"/>
              </a:rPr>
              <a:t>– Bandencheck</a:t>
            </a:r>
          </a:p>
          <a:p>
            <a:pPr eaLnBrk="1" hangingPunct="1">
              <a:spcBef>
                <a:spcPct val="50000"/>
              </a:spcBef>
              <a:defRPr/>
            </a:pPr>
            <a:r>
              <a:rPr lang="de-DE" altLang="de-DE" sz="2000" b="1" dirty="0">
                <a:solidFill>
                  <a:srgbClr val="002C88"/>
                </a:solidFill>
                <a:latin typeface="+mn-lt"/>
                <a:cs typeface="Arial" panose="020B0604020202020204" pitchFamily="34" charset="0"/>
              </a:rPr>
              <a:t>03</a:t>
            </a:r>
            <a:r>
              <a:rPr lang="de-DE" altLang="de-DE" sz="2000" dirty="0">
                <a:solidFill>
                  <a:srgbClr val="000000"/>
                </a:solidFill>
                <a:latin typeface="+mn-lt"/>
                <a:cs typeface="Arial" panose="020B0604020202020204" pitchFamily="34" charset="0"/>
              </a:rPr>
              <a:t> </a:t>
            </a:r>
            <a:r>
              <a:rPr lang="de-DE" altLang="de-DE" sz="2000" dirty="0">
                <a:solidFill>
                  <a:srgbClr val="002C88"/>
                </a:solidFill>
                <a:latin typeface="+mn-lt"/>
                <a:cs typeface="Arial" panose="020B0604020202020204" pitchFamily="34" charset="0"/>
              </a:rPr>
              <a:t>– Behinderung</a:t>
            </a:r>
          </a:p>
          <a:p>
            <a:pPr eaLnBrk="1" hangingPunct="1">
              <a:spcBef>
                <a:spcPct val="50000"/>
              </a:spcBef>
              <a:defRPr/>
            </a:pPr>
            <a:r>
              <a:rPr lang="de-DE" altLang="de-DE" sz="2000" b="1" dirty="0">
                <a:solidFill>
                  <a:srgbClr val="002C88"/>
                </a:solidFill>
                <a:latin typeface="+mn-lt"/>
                <a:cs typeface="Arial" panose="020B0604020202020204" pitchFamily="34" charset="0"/>
              </a:rPr>
              <a:t>04</a:t>
            </a:r>
            <a:r>
              <a:rPr lang="de-DE" altLang="de-DE" sz="2000" dirty="0">
                <a:solidFill>
                  <a:srgbClr val="000000"/>
                </a:solidFill>
                <a:latin typeface="+mn-lt"/>
                <a:cs typeface="Arial" panose="020B0604020202020204" pitchFamily="34" charset="0"/>
              </a:rPr>
              <a:t> </a:t>
            </a:r>
            <a:r>
              <a:rPr lang="de-DE" altLang="de-DE" sz="2000" dirty="0">
                <a:solidFill>
                  <a:srgbClr val="002C88"/>
                </a:solidFill>
                <a:latin typeface="+mn-lt"/>
                <a:cs typeface="Arial" panose="020B0604020202020204" pitchFamily="34" charset="0"/>
              </a:rPr>
              <a:t>– Beinstellen</a:t>
            </a:r>
          </a:p>
          <a:p>
            <a:pPr eaLnBrk="1" hangingPunct="1">
              <a:spcBef>
                <a:spcPct val="50000"/>
              </a:spcBef>
              <a:defRPr/>
            </a:pPr>
            <a:r>
              <a:rPr lang="de-DE" altLang="de-DE" sz="2000" b="1" dirty="0">
                <a:solidFill>
                  <a:srgbClr val="002C88"/>
                </a:solidFill>
                <a:latin typeface="+mn-lt"/>
                <a:cs typeface="Arial" panose="020B0604020202020204" pitchFamily="34" charset="0"/>
              </a:rPr>
              <a:t>05</a:t>
            </a:r>
            <a:r>
              <a:rPr lang="de-DE" altLang="de-DE" sz="2000" dirty="0">
                <a:solidFill>
                  <a:srgbClr val="000000"/>
                </a:solidFill>
                <a:latin typeface="+mn-lt"/>
                <a:cs typeface="Arial" panose="020B0604020202020204" pitchFamily="34" charset="0"/>
              </a:rPr>
              <a:t> </a:t>
            </a:r>
            <a:r>
              <a:rPr lang="de-DE" altLang="de-DE" sz="2000" dirty="0">
                <a:solidFill>
                  <a:srgbClr val="002C88"/>
                </a:solidFill>
                <a:latin typeface="+mn-lt"/>
                <a:cs typeface="Arial" panose="020B0604020202020204" pitchFamily="34" charset="0"/>
              </a:rPr>
              <a:t>– Disziplinarstrafe</a:t>
            </a:r>
          </a:p>
          <a:p>
            <a:pPr eaLnBrk="1" hangingPunct="1">
              <a:spcBef>
                <a:spcPct val="50000"/>
              </a:spcBef>
              <a:defRPr/>
            </a:pPr>
            <a:r>
              <a:rPr lang="de-DE" altLang="de-DE" sz="2000" b="1" dirty="0">
                <a:solidFill>
                  <a:srgbClr val="002C88"/>
                </a:solidFill>
                <a:latin typeface="+mn-lt"/>
                <a:cs typeface="Arial" panose="020B0604020202020204" pitchFamily="34" charset="0"/>
              </a:rPr>
              <a:t>06</a:t>
            </a:r>
            <a:r>
              <a:rPr lang="de-DE" altLang="de-DE" sz="2000" dirty="0">
                <a:solidFill>
                  <a:srgbClr val="000000"/>
                </a:solidFill>
                <a:latin typeface="+mn-lt"/>
                <a:cs typeface="Arial" panose="020B0604020202020204" pitchFamily="34" charset="0"/>
              </a:rPr>
              <a:t> </a:t>
            </a:r>
            <a:r>
              <a:rPr lang="de-DE" altLang="de-DE" sz="2000" dirty="0">
                <a:solidFill>
                  <a:srgbClr val="002C88"/>
                </a:solidFill>
                <a:latin typeface="+mn-lt"/>
                <a:cs typeface="Arial" panose="020B0604020202020204" pitchFamily="34" charset="0"/>
              </a:rPr>
              <a:t>– Ellbogencheck</a:t>
            </a:r>
          </a:p>
          <a:p>
            <a:pPr eaLnBrk="1" hangingPunct="1">
              <a:spcBef>
                <a:spcPct val="50000"/>
              </a:spcBef>
              <a:defRPr/>
            </a:pPr>
            <a:r>
              <a:rPr lang="de-DE" altLang="de-DE" sz="2000" b="1" dirty="0">
                <a:solidFill>
                  <a:srgbClr val="002C88"/>
                </a:solidFill>
                <a:latin typeface="+mn-lt"/>
                <a:cs typeface="Arial" panose="020B0604020202020204" pitchFamily="34" charset="0"/>
              </a:rPr>
              <a:t>07</a:t>
            </a:r>
            <a:r>
              <a:rPr lang="de-DE" altLang="de-DE" sz="2000" dirty="0">
                <a:solidFill>
                  <a:srgbClr val="000000"/>
                </a:solidFill>
                <a:latin typeface="+mn-lt"/>
                <a:cs typeface="Arial" panose="020B0604020202020204" pitchFamily="34" charset="0"/>
              </a:rPr>
              <a:t> </a:t>
            </a:r>
            <a:r>
              <a:rPr lang="de-DE" altLang="de-DE" sz="2000" dirty="0">
                <a:solidFill>
                  <a:srgbClr val="002C88"/>
                </a:solidFill>
                <a:latin typeface="+mn-lt"/>
                <a:cs typeface="Arial" panose="020B0604020202020204" pitchFamily="34" charset="0"/>
              </a:rPr>
              <a:t>– Faustschlag</a:t>
            </a:r>
          </a:p>
          <a:p>
            <a:pPr eaLnBrk="1" hangingPunct="1">
              <a:spcBef>
                <a:spcPct val="50000"/>
              </a:spcBef>
              <a:defRPr/>
            </a:pPr>
            <a:r>
              <a:rPr lang="de-DE" altLang="de-DE" sz="2000" b="1" dirty="0">
                <a:solidFill>
                  <a:srgbClr val="002C88"/>
                </a:solidFill>
                <a:latin typeface="+mn-lt"/>
                <a:cs typeface="Arial" panose="020B0604020202020204" pitchFamily="34" charset="0"/>
              </a:rPr>
              <a:t>08</a:t>
            </a:r>
            <a:r>
              <a:rPr lang="de-DE" altLang="de-DE" sz="2000" dirty="0">
                <a:solidFill>
                  <a:srgbClr val="000000"/>
                </a:solidFill>
                <a:latin typeface="+mn-lt"/>
                <a:cs typeface="Arial" panose="020B0604020202020204" pitchFamily="34" charset="0"/>
              </a:rPr>
              <a:t> </a:t>
            </a:r>
            <a:r>
              <a:rPr lang="de-DE" altLang="de-DE" sz="2000" dirty="0">
                <a:solidFill>
                  <a:srgbClr val="002C88"/>
                </a:solidFill>
                <a:latin typeface="+mn-lt"/>
                <a:cs typeface="Arial" panose="020B0604020202020204" pitchFamily="34" charset="0"/>
              </a:rPr>
              <a:t>– Haken</a:t>
            </a:r>
          </a:p>
          <a:p>
            <a:pPr eaLnBrk="1" hangingPunct="1">
              <a:spcBef>
                <a:spcPct val="50000"/>
              </a:spcBef>
              <a:defRPr/>
            </a:pPr>
            <a:r>
              <a:rPr lang="de-DE" altLang="de-DE" sz="2000" b="1" dirty="0">
                <a:solidFill>
                  <a:srgbClr val="002C88"/>
                </a:solidFill>
                <a:latin typeface="+mn-lt"/>
                <a:cs typeface="Arial" panose="020B0604020202020204" pitchFamily="34" charset="0"/>
              </a:rPr>
              <a:t>09</a:t>
            </a:r>
            <a:r>
              <a:rPr lang="de-DE" altLang="de-DE" sz="2000" dirty="0">
                <a:solidFill>
                  <a:srgbClr val="000000"/>
                </a:solidFill>
                <a:latin typeface="+mn-lt"/>
                <a:cs typeface="Arial" panose="020B0604020202020204" pitchFamily="34" charset="0"/>
              </a:rPr>
              <a:t> </a:t>
            </a:r>
            <a:r>
              <a:rPr lang="de-DE" altLang="de-DE" sz="2000" dirty="0">
                <a:solidFill>
                  <a:srgbClr val="002C88"/>
                </a:solidFill>
                <a:latin typeface="+mn-lt"/>
                <a:cs typeface="Arial" panose="020B0604020202020204" pitchFamily="34" charset="0"/>
              </a:rPr>
              <a:t>– Halten</a:t>
            </a:r>
          </a:p>
          <a:p>
            <a:pPr eaLnBrk="1" hangingPunct="1">
              <a:spcBef>
                <a:spcPct val="50000"/>
              </a:spcBef>
              <a:defRPr/>
            </a:pPr>
            <a:r>
              <a:rPr lang="de-DE" altLang="de-DE" sz="2000" b="1" dirty="0">
                <a:solidFill>
                  <a:srgbClr val="002C88"/>
                </a:solidFill>
                <a:latin typeface="+mn-lt"/>
                <a:cs typeface="Arial" panose="020B0604020202020204" pitchFamily="34" charset="0"/>
              </a:rPr>
              <a:t>10</a:t>
            </a:r>
            <a:r>
              <a:rPr lang="de-DE" altLang="de-DE" sz="2000" dirty="0">
                <a:solidFill>
                  <a:srgbClr val="000000"/>
                </a:solidFill>
                <a:latin typeface="+mn-lt"/>
                <a:cs typeface="Arial" panose="020B0604020202020204" pitchFamily="34" charset="0"/>
              </a:rPr>
              <a:t> </a:t>
            </a:r>
            <a:r>
              <a:rPr lang="de-DE" altLang="de-DE" sz="2000" dirty="0">
                <a:solidFill>
                  <a:srgbClr val="002C88"/>
                </a:solidFill>
                <a:latin typeface="+mn-lt"/>
                <a:cs typeface="Arial" panose="020B0604020202020204" pitchFamily="34" charset="0"/>
              </a:rPr>
              <a:t>– Hoher Stock</a:t>
            </a:r>
          </a:p>
        </p:txBody>
      </p:sp>
      <p:sp>
        <p:nvSpPr>
          <p:cNvPr id="3" name="Text Box 12">
            <a:extLst>
              <a:ext uri="{FF2B5EF4-FFF2-40B4-BE49-F238E27FC236}">
                <a16:creationId xmlns:a16="http://schemas.microsoft.com/office/drawing/2014/main" id="{8038A444-7EF1-5ABD-0CD7-FADA69265872}"/>
              </a:ext>
            </a:extLst>
          </p:cNvPr>
          <p:cNvSpPr txBox="1">
            <a:spLocks noChangeArrowheads="1"/>
          </p:cNvSpPr>
          <p:nvPr/>
        </p:nvSpPr>
        <p:spPr bwMode="auto">
          <a:xfrm>
            <a:off x="3258215" y="1667403"/>
            <a:ext cx="3541162" cy="4555093"/>
          </a:xfrm>
          <a:prstGeom prst="rect">
            <a:avLst/>
          </a:prstGeom>
          <a:noFill/>
          <a:ln>
            <a:noFill/>
          </a:ln>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ct val="50000"/>
              </a:spcBef>
              <a:defRPr/>
            </a:pPr>
            <a:r>
              <a:rPr lang="de-DE" altLang="de-DE" sz="2000" b="1" dirty="0">
                <a:solidFill>
                  <a:srgbClr val="002C88"/>
                </a:solidFill>
                <a:latin typeface="+mn-lt"/>
                <a:cs typeface="Arial" panose="020B0604020202020204" pitchFamily="34" charset="0"/>
              </a:rPr>
              <a:t>11</a:t>
            </a:r>
            <a:r>
              <a:rPr lang="de-DE" altLang="de-DE" sz="2000" dirty="0">
                <a:solidFill>
                  <a:srgbClr val="000000"/>
                </a:solidFill>
                <a:latin typeface="+mn-lt"/>
                <a:cs typeface="Arial" panose="020B0604020202020204" pitchFamily="34" charset="0"/>
              </a:rPr>
              <a:t> </a:t>
            </a:r>
            <a:r>
              <a:rPr lang="de-DE" altLang="de-DE" sz="2000" dirty="0">
                <a:solidFill>
                  <a:srgbClr val="002C88"/>
                </a:solidFill>
                <a:latin typeface="+mn-lt"/>
                <a:cs typeface="Arial" panose="020B0604020202020204" pitchFamily="34" charset="0"/>
              </a:rPr>
              <a:t>– Kniecheck</a:t>
            </a:r>
          </a:p>
          <a:p>
            <a:pPr eaLnBrk="1" hangingPunct="1">
              <a:spcBef>
                <a:spcPct val="50000"/>
              </a:spcBef>
              <a:defRPr/>
            </a:pPr>
            <a:r>
              <a:rPr lang="de-DE" altLang="de-DE" sz="2000" b="1" dirty="0">
                <a:solidFill>
                  <a:srgbClr val="002C88"/>
                </a:solidFill>
                <a:latin typeface="+mn-lt"/>
                <a:cs typeface="Arial" panose="020B0604020202020204" pitchFamily="34" charset="0"/>
              </a:rPr>
              <a:t>12</a:t>
            </a:r>
            <a:r>
              <a:rPr lang="de-DE" altLang="de-DE" sz="2000" dirty="0">
                <a:solidFill>
                  <a:srgbClr val="000000"/>
                </a:solidFill>
                <a:latin typeface="+mn-lt"/>
                <a:cs typeface="Arial" panose="020B0604020202020204" pitchFamily="34" charset="0"/>
              </a:rPr>
              <a:t> </a:t>
            </a:r>
            <a:r>
              <a:rPr lang="de-DE" altLang="de-DE" sz="2000" dirty="0">
                <a:solidFill>
                  <a:srgbClr val="002C88"/>
                </a:solidFill>
                <a:latin typeface="+mn-lt"/>
                <a:cs typeface="Arial" panose="020B0604020202020204" pitchFamily="34" charset="0"/>
              </a:rPr>
              <a:t>– Matchstrafe</a:t>
            </a:r>
          </a:p>
          <a:p>
            <a:pPr eaLnBrk="1" hangingPunct="1">
              <a:spcBef>
                <a:spcPct val="50000"/>
              </a:spcBef>
              <a:defRPr/>
            </a:pPr>
            <a:r>
              <a:rPr lang="de-DE" altLang="de-DE" sz="2000" b="1" dirty="0">
                <a:solidFill>
                  <a:srgbClr val="002C88"/>
                </a:solidFill>
                <a:latin typeface="+mn-lt"/>
                <a:cs typeface="Arial" panose="020B0604020202020204" pitchFamily="34" charset="0"/>
              </a:rPr>
              <a:t>13</a:t>
            </a:r>
            <a:r>
              <a:rPr lang="de-DE" altLang="de-DE" sz="2000" dirty="0">
                <a:solidFill>
                  <a:srgbClr val="000000"/>
                </a:solidFill>
                <a:latin typeface="+mn-lt"/>
                <a:cs typeface="Arial" panose="020B0604020202020204" pitchFamily="34" charset="0"/>
              </a:rPr>
              <a:t> </a:t>
            </a:r>
            <a:r>
              <a:rPr lang="de-DE" altLang="de-DE" sz="2000" dirty="0">
                <a:solidFill>
                  <a:srgbClr val="002C88"/>
                </a:solidFill>
                <a:latin typeface="+mn-lt"/>
                <a:cs typeface="Arial" panose="020B0604020202020204" pitchFamily="34" charset="0"/>
              </a:rPr>
              <a:t>– Reklamieren</a:t>
            </a:r>
          </a:p>
          <a:p>
            <a:pPr eaLnBrk="1" hangingPunct="1">
              <a:spcBef>
                <a:spcPct val="50000"/>
              </a:spcBef>
              <a:defRPr/>
            </a:pPr>
            <a:r>
              <a:rPr lang="de-DE" altLang="de-DE" sz="2000" b="1" dirty="0">
                <a:solidFill>
                  <a:srgbClr val="002C88"/>
                </a:solidFill>
                <a:latin typeface="+mn-lt"/>
                <a:cs typeface="Arial" panose="020B0604020202020204" pitchFamily="34" charset="0"/>
              </a:rPr>
              <a:t>14</a:t>
            </a:r>
            <a:r>
              <a:rPr lang="de-DE" altLang="de-DE" sz="2000" dirty="0">
                <a:solidFill>
                  <a:srgbClr val="000000"/>
                </a:solidFill>
                <a:latin typeface="+mn-lt"/>
                <a:cs typeface="Arial" panose="020B0604020202020204" pitchFamily="34" charset="0"/>
              </a:rPr>
              <a:t> </a:t>
            </a:r>
            <a:r>
              <a:rPr lang="de-DE" altLang="de-DE" sz="2000" dirty="0">
                <a:solidFill>
                  <a:srgbClr val="002C88"/>
                </a:solidFill>
                <a:latin typeface="+mn-lt"/>
                <a:cs typeface="Arial" panose="020B0604020202020204" pitchFamily="34" charset="0"/>
              </a:rPr>
              <a:t>– Spieldauer-Disziplinarstrafe</a:t>
            </a:r>
          </a:p>
          <a:p>
            <a:pPr eaLnBrk="1" hangingPunct="1">
              <a:spcBef>
                <a:spcPct val="50000"/>
              </a:spcBef>
              <a:defRPr/>
            </a:pPr>
            <a:r>
              <a:rPr lang="de-DE" altLang="de-DE" sz="2000" b="1" dirty="0">
                <a:solidFill>
                  <a:srgbClr val="002C88"/>
                </a:solidFill>
                <a:latin typeface="+mn-lt"/>
                <a:cs typeface="Arial" panose="020B0604020202020204" pitchFamily="34" charset="0"/>
              </a:rPr>
              <a:t>15</a:t>
            </a:r>
            <a:r>
              <a:rPr lang="de-DE" altLang="de-DE" sz="2000" dirty="0">
                <a:solidFill>
                  <a:srgbClr val="000000"/>
                </a:solidFill>
                <a:latin typeface="+mn-lt"/>
                <a:cs typeface="Arial" panose="020B0604020202020204" pitchFamily="34" charset="0"/>
              </a:rPr>
              <a:t> </a:t>
            </a:r>
            <a:r>
              <a:rPr lang="de-DE" altLang="de-DE" sz="2000" dirty="0">
                <a:solidFill>
                  <a:srgbClr val="002C88"/>
                </a:solidFill>
                <a:latin typeface="+mn-lt"/>
                <a:cs typeface="Arial" panose="020B0604020202020204" pitchFamily="34" charset="0"/>
              </a:rPr>
              <a:t>– Check von hinten</a:t>
            </a:r>
          </a:p>
          <a:p>
            <a:pPr eaLnBrk="1" hangingPunct="1">
              <a:spcBef>
                <a:spcPct val="50000"/>
              </a:spcBef>
              <a:defRPr/>
            </a:pPr>
            <a:r>
              <a:rPr lang="de-DE" altLang="de-DE" sz="2000" b="1" dirty="0">
                <a:solidFill>
                  <a:srgbClr val="002C88"/>
                </a:solidFill>
                <a:latin typeface="+mn-lt"/>
                <a:cs typeface="Arial" panose="020B0604020202020204" pitchFamily="34" charset="0"/>
              </a:rPr>
              <a:t>16</a:t>
            </a:r>
            <a:r>
              <a:rPr lang="de-DE" altLang="de-DE" sz="2000" dirty="0">
                <a:solidFill>
                  <a:srgbClr val="000000"/>
                </a:solidFill>
                <a:latin typeface="+mn-lt"/>
                <a:cs typeface="Arial" panose="020B0604020202020204" pitchFamily="34" charset="0"/>
              </a:rPr>
              <a:t> </a:t>
            </a:r>
            <a:r>
              <a:rPr lang="de-DE" altLang="de-DE" sz="2000" dirty="0">
                <a:solidFill>
                  <a:srgbClr val="002C88"/>
                </a:solidFill>
                <a:latin typeface="+mn-lt"/>
                <a:cs typeface="Arial" panose="020B0604020202020204" pitchFamily="34" charset="0"/>
              </a:rPr>
              <a:t>– Spielverzögerung</a:t>
            </a:r>
          </a:p>
          <a:p>
            <a:pPr eaLnBrk="1" hangingPunct="1">
              <a:spcBef>
                <a:spcPct val="50000"/>
              </a:spcBef>
              <a:defRPr/>
            </a:pPr>
            <a:r>
              <a:rPr lang="de-DE" altLang="de-DE" sz="2000" b="1" dirty="0">
                <a:solidFill>
                  <a:srgbClr val="002C88"/>
                </a:solidFill>
                <a:latin typeface="+mn-lt"/>
                <a:cs typeface="Arial" panose="020B0604020202020204" pitchFamily="34" charset="0"/>
              </a:rPr>
              <a:t>17</a:t>
            </a:r>
            <a:r>
              <a:rPr lang="de-DE" altLang="de-DE" sz="2000" dirty="0">
                <a:solidFill>
                  <a:srgbClr val="000000"/>
                </a:solidFill>
                <a:latin typeface="+mn-lt"/>
                <a:cs typeface="Arial" panose="020B0604020202020204" pitchFamily="34" charset="0"/>
              </a:rPr>
              <a:t> </a:t>
            </a:r>
            <a:r>
              <a:rPr lang="de-DE" altLang="de-DE" sz="2000" dirty="0">
                <a:solidFill>
                  <a:srgbClr val="002C88"/>
                </a:solidFill>
                <a:latin typeface="+mn-lt"/>
                <a:cs typeface="Arial" panose="020B0604020202020204" pitchFamily="34" charset="0"/>
              </a:rPr>
              <a:t>– Stock-Check</a:t>
            </a:r>
          </a:p>
          <a:p>
            <a:pPr eaLnBrk="1" hangingPunct="1">
              <a:spcBef>
                <a:spcPct val="50000"/>
              </a:spcBef>
              <a:defRPr/>
            </a:pPr>
            <a:r>
              <a:rPr lang="de-DE" altLang="de-DE" sz="2000" b="1" dirty="0">
                <a:solidFill>
                  <a:srgbClr val="002C88"/>
                </a:solidFill>
                <a:latin typeface="+mn-lt"/>
                <a:cs typeface="Arial" panose="020B0604020202020204" pitchFamily="34" charset="0"/>
              </a:rPr>
              <a:t>18</a:t>
            </a:r>
            <a:r>
              <a:rPr lang="de-DE" altLang="de-DE" sz="2000" dirty="0">
                <a:solidFill>
                  <a:srgbClr val="000000"/>
                </a:solidFill>
                <a:latin typeface="+mn-lt"/>
                <a:cs typeface="Arial" panose="020B0604020202020204" pitchFamily="34" charset="0"/>
              </a:rPr>
              <a:t> </a:t>
            </a:r>
            <a:r>
              <a:rPr lang="de-DE" altLang="de-DE" sz="2000" dirty="0">
                <a:solidFill>
                  <a:srgbClr val="002C88"/>
                </a:solidFill>
                <a:latin typeface="+mn-lt"/>
                <a:cs typeface="Arial" panose="020B0604020202020204" pitchFamily="34" charset="0"/>
              </a:rPr>
              <a:t>– Stockendenstoss</a:t>
            </a:r>
          </a:p>
          <a:p>
            <a:pPr eaLnBrk="1" hangingPunct="1">
              <a:spcBef>
                <a:spcPct val="50000"/>
              </a:spcBef>
              <a:defRPr/>
            </a:pPr>
            <a:r>
              <a:rPr lang="de-DE" altLang="de-DE" sz="2000" b="1" dirty="0">
                <a:solidFill>
                  <a:srgbClr val="002C88"/>
                </a:solidFill>
                <a:latin typeface="+mn-lt"/>
                <a:cs typeface="Arial" panose="020B0604020202020204" pitchFamily="34" charset="0"/>
              </a:rPr>
              <a:t>19</a:t>
            </a:r>
            <a:r>
              <a:rPr lang="de-DE" altLang="de-DE" sz="2000" dirty="0">
                <a:solidFill>
                  <a:srgbClr val="000000"/>
                </a:solidFill>
                <a:latin typeface="+mn-lt"/>
                <a:cs typeface="Arial" panose="020B0604020202020204" pitchFamily="34" charset="0"/>
              </a:rPr>
              <a:t> </a:t>
            </a:r>
            <a:r>
              <a:rPr lang="de-DE" altLang="de-DE" sz="2000" dirty="0">
                <a:solidFill>
                  <a:srgbClr val="002C88"/>
                </a:solidFill>
                <a:latin typeface="+mn-lt"/>
                <a:cs typeface="Arial" panose="020B0604020202020204" pitchFamily="34" charset="0"/>
              </a:rPr>
              <a:t>– Stockschlag</a:t>
            </a:r>
          </a:p>
          <a:p>
            <a:pPr eaLnBrk="1" hangingPunct="1">
              <a:spcBef>
                <a:spcPct val="50000"/>
              </a:spcBef>
              <a:defRPr/>
            </a:pPr>
            <a:r>
              <a:rPr lang="de-DE" altLang="de-DE" sz="2000" b="1" dirty="0">
                <a:solidFill>
                  <a:srgbClr val="002C88"/>
                </a:solidFill>
                <a:latin typeface="+mn-lt"/>
                <a:cs typeface="Arial" panose="020B0604020202020204" pitchFamily="34" charset="0"/>
              </a:rPr>
              <a:t>20</a:t>
            </a:r>
            <a:r>
              <a:rPr lang="de-DE" altLang="de-DE" sz="2000" dirty="0">
                <a:solidFill>
                  <a:srgbClr val="000000"/>
                </a:solidFill>
                <a:latin typeface="+mn-lt"/>
                <a:cs typeface="Arial" panose="020B0604020202020204" pitchFamily="34" charset="0"/>
              </a:rPr>
              <a:t> </a:t>
            </a:r>
            <a:r>
              <a:rPr lang="de-DE" altLang="de-DE" sz="2000" dirty="0">
                <a:solidFill>
                  <a:srgbClr val="002C88"/>
                </a:solidFill>
                <a:latin typeface="+mn-lt"/>
                <a:cs typeface="Arial" panose="020B0604020202020204" pitchFamily="34" charset="0"/>
              </a:rPr>
              <a:t>– Stockstich</a:t>
            </a:r>
          </a:p>
        </p:txBody>
      </p:sp>
      <p:sp>
        <p:nvSpPr>
          <p:cNvPr id="4" name="Text Box 12">
            <a:extLst>
              <a:ext uri="{FF2B5EF4-FFF2-40B4-BE49-F238E27FC236}">
                <a16:creationId xmlns:a16="http://schemas.microsoft.com/office/drawing/2014/main" id="{4AC9A99E-EF6C-EC73-919E-15181D0740D0}"/>
              </a:ext>
            </a:extLst>
          </p:cNvPr>
          <p:cNvSpPr txBox="1">
            <a:spLocks noChangeArrowheads="1"/>
          </p:cNvSpPr>
          <p:nvPr/>
        </p:nvSpPr>
        <p:spPr bwMode="auto">
          <a:xfrm>
            <a:off x="6990169" y="1678871"/>
            <a:ext cx="2715359" cy="3631763"/>
          </a:xfrm>
          <a:prstGeom prst="rect">
            <a:avLst/>
          </a:prstGeom>
          <a:noFill/>
          <a:ln>
            <a:noFill/>
          </a:ln>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ct val="50000"/>
              </a:spcBef>
              <a:defRPr/>
            </a:pPr>
            <a:r>
              <a:rPr lang="de-DE" altLang="de-DE" sz="2000" b="1" dirty="0">
                <a:solidFill>
                  <a:srgbClr val="002C88"/>
                </a:solidFill>
                <a:latin typeface="+mn-lt"/>
                <a:cs typeface="Arial" panose="020B0604020202020204" pitchFamily="34" charset="0"/>
              </a:rPr>
              <a:t>21</a:t>
            </a:r>
            <a:r>
              <a:rPr lang="de-DE" altLang="de-DE" sz="2000" dirty="0">
                <a:solidFill>
                  <a:srgbClr val="000000"/>
                </a:solidFill>
                <a:latin typeface="+mn-lt"/>
                <a:cs typeface="Arial" panose="020B0604020202020204" pitchFamily="34" charset="0"/>
              </a:rPr>
              <a:t> </a:t>
            </a:r>
            <a:r>
              <a:rPr lang="de-DE" altLang="de-DE" sz="2000" dirty="0">
                <a:solidFill>
                  <a:srgbClr val="002C88"/>
                </a:solidFill>
                <a:latin typeface="+mn-lt"/>
                <a:cs typeface="Arial" panose="020B0604020202020204" pitchFamily="34" charset="0"/>
              </a:rPr>
              <a:t>– Unkorrekter</a:t>
            </a:r>
          </a:p>
          <a:p>
            <a:pPr eaLnBrk="1" hangingPunct="1">
              <a:spcBef>
                <a:spcPct val="50000"/>
              </a:spcBef>
              <a:defRPr/>
            </a:pPr>
            <a:r>
              <a:rPr lang="de-DE" altLang="de-DE" sz="2000" dirty="0">
                <a:solidFill>
                  <a:srgbClr val="002C88"/>
                </a:solidFill>
                <a:latin typeface="+mn-lt"/>
                <a:cs typeface="Arial" panose="020B0604020202020204" pitchFamily="34" charset="0"/>
              </a:rPr>
              <a:t>         Körperangriff</a:t>
            </a:r>
          </a:p>
          <a:p>
            <a:pPr eaLnBrk="1" hangingPunct="1">
              <a:spcBef>
                <a:spcPct val="50000"/>
              </a:spcBef>
              <a:defRPr/>
            </a:pPr>
            <a:r>
              <a:rPr lang="de-DE" altLang="de-DE" sz="2000" b="1" dirty="0">
                <a:solidFill>
                  <a:srgbClr val="002C88"/>
                </a:solidFill>
                <a:latin typeface="+mn-lt"/>
                <a:cs typeface="Arial" panose="020B0604020202020204" pitchFamily="34" charset="0"/>
              </a:rPr>
              <a:t>22</a:t>
            </a:r>
            <a:r>
              <a:rPr lang="de-DE" altLang="de-DE" sz="2000" dirty="0">
                <a:solidFill>
                  <a:srgbClr val="000000"/>
                </a:solidFill>
                <a:latin typeface="+mn-lt"/>
                <a:cs typeface="Arial" panose="020B0604020202020204" pitchFamily="34" charset="0"/>
              </a:rPr>
              <a:t> </a:t>
            </a:r>
            <a:r>
              <a:rPr lang="de-DE" altLang="de-DE" sz="2000" dirty="0">
                <a:solidFill>
                  <a:srgbClr val="002C88"/>
                </a:solidFill>
                <a:latin typeface="+mn-lt"/>
                <a:cs typeface="Arial" panose="020B0604020202020204" pitchFamily="34" charset="0"/>
              </a:rPr>
              <a:t>– Unkorrekter</a:t>
            </a:r>
          </a:p>
          <a:p>
            <a:pPr eaLnBrk="1" hangingPunct="1">
              <a:spcBef>
                <a:spcPct val="50000"/>
              </a:spcBef>
              <a:defRPr/>
            </a:pPr>
            <a:r>
              <a:rPr lang="de-DE" altLang="de-DE" sz="2000" dirty="0">
                <a:solidFill>
                  <a:srgbClr val="002C88"/>
                </a:solidFill>
                <a:latin typeface="+mn-lt"/>
                <a:cs typeface="Arial" panose="020B0604020202020204" pitchFamily="34" charset="0"/>
              </a:rPr>
              <a:t>         Wechsel</a:t>
            </a:r>
          </a:p>
          <a:p>
            <a:pPr eaLnBrk="1" hangingPunct="1">
              <a:spcBef>
                <a:spcPct val="50000"/>
              </a:spcBef>
              <a:defRPr/>
            </a:pPr>
            <a:r>
              <a:rPr lang="de-DE" altLang="de-DE" sz="2000" b="1" dirty="0">
                <a:solidFill>
                  <a:srgbClr val="002C88"/>
                </a:solidFill>
                <a:latin typeface="+mn-lt"/>
                <a:cs typeface="Arial" panose="020B0604020202020204" pitchFamily="34" charset="0"/>
              </a:rPr>
              <a:t>23</a:t>
            </a:r>
            <a:r>
              <a:rPr lang="de-DE" altLang="de-DE" sz="2000" dirty="0">
                <a:solidFill>
                  <a:srgbClr val="000000"/>
                </a:solidFill>
                <a:latin typeface="+mn-lt"/>
                <a:cs typeface="Arial" panose="020B0604020202020204" pitchFamily="34" charset="0"/>
              </a:rPr>
              <a:t> </a:t>
            </a:r>
            <a:r>
              <a:rPr lang="de-DE" altLang="de-DE" sz="2000" dirty="0">
                <a:solidFill>
                  <a:srgbClr val="002C88"/>
                </a:solidFill>
                <a:latin typeface="+mn-lt"/>
                <a:cs typeface="Arial" panose="020B0604020202020204" pitchFamily="34" charset="0"/>
              </a:rPr>
              <a:t>– Unnötige </a:t>
            </a:r>
          </a:p>
          <a:p>
            <a:pPr eaLnBrk="1" hangingPunct="1">
              <a:spcBef>
                <a:spcPct val="50000"/>
              </a:spcBef>
              <a:defRPr/>
            </a:pPr>
            <a:r>
              <a:rPr lang="de-DE" altLang="de-DE" sz="2000" b="1" dirty="0">
                <a:solidFill>
                  <a:srgbClr val="002C88"/>
                </a:solidFill>
                <a:latin typeface="+mn-lt"/>
                <a:cs typeface="Arial" panose="020B0604020202020204" pitchFamily="34" charset="0"/>
              </a:rPr>
              <a:t>24</a:t>
            </a:r>
            <a:r>
              <a:rPr lang="de-DE" altLang="de-DE" sz="2000" dirty="0">
                <a:solidFill>
                  <a:srgbClr val="000000"/>
                </a:solidFill>
                <a:latin typeface="+mn-lt"/>
                <a:cs typeface="Arial" panose="020B0604020202020204" pitchFamily="34" charset="0"/>
              </a:rPr>
              <a:t> </a:t>
            </a:r>
            <a:r>
              <a:rPr lang="de-DE" altLang="de-DE" sz="2000" dirty="0">
                <a:solidFill>
                  <a:srgbClr val="002C88"/>
                </a:solidFill>
                <a:latin typeface="+mn-lt"/>
                <a:cs typeface="Arial" panose="020B0604020202020204" pitchFamily="34" charset="0"/>
              </a:rPr>
              <a:t>– Check gegen Kopf-</a:t>
            </a:r>
          </a:p>
          <a:p>
            <a:pPr eaLnBrk="1" hangingPunct="1">
              <a:spcBef>
                <a:spcPct val="50000"/>
              </a:spcBef>
              <a:defRPr/>
            </a:pPr>
            <a:r>
              <a:rPr lang="de-DE" altLang="de-DE" sz="2000" dirty="0">
                <a:solidFill>
                  <a:srgbClr val="002C88"/>
                </a:solidFill>
                <a:latin typeface="+mn-lt"/>
                <a:cs typeface="Arial" panose="020B0604020202020204" pitchFamily="34" charset="0"/>
              </a:rPr>
              <a:t>         und Nackenbereich</a:t>
            </a:r>
          </a:p>
          <a:p>
            <a:pPr eaLnBrk="1" hangingPunct="1">
              <a:spcBef>
                <a:spcPct val="50000"/>
              </a:spcBef>
              <a:defRPr/>
            </a:pPr>
            <a:r>
              <a:rPr lang="de-DE" altLang="de-DE" sz="2000" b="1" dirty="0">
                <a:solidFill>
                  <a:srgbClr val="002C88"/>
                </a:solidFill>
                <a:latin typeface="+mn-lt"/>
                <a:cs typeface="Arial" panose="020B0604020202020204" pitchFamily="34" charset="0"/>
              </a:rPr>
              <a:t>25</a:t>
            </a:r>
            <a:r>
              <a:rPr lang="de-DE" altLang="de-DE" sz="2000" dirty="0">
                <a:solidFill>
                  <a:srgbClr val="000000"/>
                </a:solidFill>
                <a:latin typeface="+mn-lt"/>
                <a:cs typeface="Arial" panose="020B0604020202020204" pitchFamily="34" charset="0"/>
              </a:rPr>
              <a:t> </a:t>
            </a:r>
            <a:r>
              <a:rPr lang="de-DE" altLang="de-DE" sz="2000" dirty="0">
                <a:solidFill>
                  <a:srgbClr val="002C88"/>
                </a:solidFill>
                <a:latin typeface="+mn-lt"/>
                <a:cs typeface="Arial" panose="020B0604020202020204" pitchFamily="34" charset="0"/>
              </a:rPr>
              <a:t>– Sonstige Vergehen</a:t>
            </a:r>
          </a:p>
        </p:txBody>
      </p:sp>
      <p:sp>
        <p:nvSpPr>
          <p:cNvPr id="6" name="Textfeld 5">
            <a:extLst>
              <a:ext uri="{FF2B5EF4-FFF2-40B4-BE49-F238E27FC236}">
                <a16:creationId xmlns:a16="http://schemas.microsoft.com/office/drawing/2014/main" id="{3898DAC0-2DB6-BD34-4161-165AD9DFE589}"/>
              </a:ext>
            </a:extLst>
          </p:cNvPr>
          <p:cNvSpPr txBox="1"/>
          <p:nvPr/>
        </p:nvSpPr>
        <p:spPr>
          <a:xfrm>
            <a:off x="1892660" y="-99392"/>
            <a:ext cx="6120680" cy="1138773"/>
          </a:xfrm>
          <a:prstGeom prst="rect">
            <a:avLst/>
          </a:prstGeom>
          <a:noFill/>
        </p:spPr>
        <p:txBody>
          <a:bodyPr wrap="square">
            <a:spAutoFit/>
          </a:bodyPr>
          <a:lstStyle/>
          <a:p>
            <a:pPr algn="ctr"/>
            <a:r>
              <a:rPr lang="de-DE" altLang="de-DE" sz="3400" b="1" dirty="0">
                <a:solidFill>
                  <a:srgbClr val="CD9730"/>
                </a:solidFill>
                <a:latin typeface="Calibri Light" panose="020F0302020204030204" pitchFamily="34" charset="0"/>
                <a:ea typeface="Calibri Light" panose="020F0302020204030204" pitchFamily="34" charset="0"/>
                <a:cs typeface="Calibri Light" panose="020F0302020204030204" pitchFamily="34" charset="0"/>
              </a:rPr>
              <a:t>Regelverstöße Eintragung im  klassischen Spielbericht</a:t>
            </a:r>
            <a:endParaRPr lang="de-DE" sz="3400" dirty="0">
              <a:latin typeface="Calibri Light" panose="020F0302020204030204" pitchFamily="34" charset="0"/>
              <a:ea typeface="Calibri Light" panose="020F0302020204030204" pitchFamily="34" charset="0"/>
              <a:cs typeface="Calibri Light" panose="020F0302020204030204" pitchFamily="34" charset="0"/>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D3F82C5-4965-5BA2-65BB-4C2F21AA5D97}"/>
            </a:ext>
          </a:extLst>
        </p:cNvPr>
        <p:cNvGrpSpPr/>
        <p:nvPr/>
      </p:nvGrpSpPr>
      <p:grpSpPr>
        <a:xfrm>
          <a:off x="0" y="0"/>
          <a:ext cx="0" cy="0"/>
          <a:chOff x="0" y="0"/>
          <a:chExt cx="0" cy="0"/>
        </a:xfrm>
      </p:grpSpPr>
      <p:sp>
        <p:nvSpPr>
          <p:cNvPr id="110599"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37542" y="1819384"/>
            <a:ext cx="3333749" cy="2843021"/>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0594" name="Rectangle 2">
            <a:extLst>
              <a:ext uri="{FF2B5EF4-FFF2-40B4-BE49-F238E27FC236}">
                <a16:creationId xmlns:a16="http://schemas.microsoft.com/office/drawing/2014/main" id="{C7830586-8D25-CD3C-BDCB-44036C58078E}"/>
              </a:ext>
            </a:extLst>
          </p:cNvPr>
          <p:cNvSpPr>
            <a:spLocks noGrp="1" noChangeArrowheads="1"/>
          </p:cNvSpPr>
          <p:nvPr>
            <p:ph type="ctrTitle"/>
          </p:nvPr>
        </p:nvSpPr>
        <p:spPr>
          <a:xfrm>
            <a:off x="582904" y="1574020"/>
            <a:ext cx="3001944" cy="3333750"/>
          </a:xfrm>
          <a:solidFill>
            <a:srgbClr val="002C88"/>
          </a:solidFill>
        </p:spPr>
        <p:txBody>
          <a:bodyPr vert="horz" lIns="91440" tIns="45720" rIns="91440" bIns="45720" rtlCol="0" anchor="ctr">
            <a:noAutofit/>
          </a:bodyPr>
          <a:lstStyle/>
          <a:p>
            <a:pPr fontAlgn="auto">
              <a:spcAft>
                <a:spcPts val="0"/>
              </a:spcAft>
              <a:defRPr/>
            </a:pPr>
            <a:r>
              <a:rPr lang="en-US" altLang="de-DE" sz="2800" b="1" kern="1200" dirty="0">
                <a:solidFill>
                  <a:srgbClr val="FFFFFF"/>
                </a:solidFill>
                <a:latin typeface="+mj-lt"/>
                <a:ea typeface="+mj-ea"/>
                <a:cs typeface="+mj-cs"/>
              </a:rPr>
              <a:t>IIHF-Codes von Strafen zum Eintragen in den digtalen Spielbericht egrep  </a:t>
            </a:r>
          </a:p>
        </p:txBody>
      </p:sp>
      <p:pic>
        <p:nvPicPr>
          <p:cNvPr id="3" name="Grafik 2" descr="Ein Bild, das Symbol, Logo, Emblem, Markenzeichen enthält.&#10;&#10;Automatisch generierte Beschreibung">
            <a:extLst>
              <a:ext uri="{FF2B5EF4-FFF2-40B4-BE49-F238E27FC236}">
                <a16:creationId xmlns:a16="http://schemas.microsoft.com/office/drawing/2014/main" id="{5089F513-B29B-AB3B-C75E-AB1E4C5E8BB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00585" y="643466"/>
            <a:ext cx="5471286" cy="5568739"/>
          </a:xfrm>
          <a:prstGeom prst="rect">
            <a:avLst/>
          </a:prstGeom>
        </p:spPr>
      </p:pic>
    </p:spTree>
    <p:extLst>
      <p:ext uri="{BB962C8B-B14F-4D97-AF65-F5344CB8AC3E}">
        <p14:creationId xmlns:p14="http://schemas.microsoft.com/office/powerpoint/2010/main" val="3540102759"/>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46C2C7-5678-9C6C-A1B4-27DD4EA0D019}"/>
            </a:ext>
          </a:extLst>
        </p:cNvPr>
        <p:cNvGrpSpPr/>
        <p:nvPr/>
      </p:nvGrpSpPr>
      <p:grpSpPr>
        <a:xfrm>
          <a:off x="0" y="0"/>
          <a:ext cx="0" cy="0"/>
          <a:chOff x="0" y="0"/>
          <a:chExt cx="0" cy="0"/>
        </a:xfrm>
      </p:grpSpPr>
      <p:sp>
        <p:nvSpPr>
          <p:cNvPr id="11" name="Text Box 12">
            <a:extLst>
              <a:ext uri="{FF2B5EF4-FFF2-40B4-BE49-F238E27FC236}">
                <a16:creationId xmlns:a16="http://schemas.microsoft.com/office/drawing/2014/main" id="{8A44C3C3-399A-EC83-4B04-6A6A4368A4F4}"/>
              </a:ext>
            </a:extLst>
          </p:cNvPr>
          <p:cNvSpPr txBox="1">
            <a:spLocks noChangeArrowheads="1"/>
          </p:cNvSpPr>
          <p:nvPr/>
        </p:nvSpPr>
        <p:spPr bwMode="auto">
          <a:xfrm>
            <a:off x="272480" y="1556792"/>
            <a:ext cx="5413983" cy="4555093"/>
          </a:xfrm>
          <a:prstGeom prst="rect">
            <a:avLst/>
          </a:prstGeom>
          <a:noFill/>
          <a:ln>
            <a:noFill/>
          </a:ln>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ct val="50000"/>
              </a:spcBef>
              <a:defRPr/>
            </a:pPr>
            <a:r>
              <a:rPr lang="de-DE" altLang="de-DE" sz="2000" b="1" dirty="0">
                <a:solidFill>
                  <a:srgbClr val="002C88"/>
                </a:solidFill>
                <a:latin typeface="+mn-lt"/>
                <a:cs typeface="Arial" panose="020B0604020202020204" pitchFamily="34" charset="0"/>
              </a:rPr>
              <a:t>DIS-N</a:t>
            </a:r>
            <a:r>
              <a:rPr lang="de-DE" altLang="de-DE" sz="2000" dirty="0">
                <a:solidFill>
                  <a:srgbClr val="000000"/>
                </a:solidFill>
                <a:latin typeface="+mn-lt"/>
                <a:cs typeface="Arial" panose="020B0604020202020204" pitchFamily="34" charset="0"/>
              </a:rPr>
              <a:t> </a:t>
            </a:r>
            <a:r>
              <a:rPr lang="de-DE" altLang="de-DE" sz="2000" dirty="0">
                <a:solidFill>
                  <a:srgbClr val="002C88"/>
                </a:solidFill>
                <a:latin typeface="+mn-lt"/>
                <a:cs typeface="Arial" panose="020B0604020202020204" pitchFamily="34" charset="0"/>
              </a:rPr>
              <a:t>– Absichtliches Torverschieben</a:t>
            </a:r>
          </a:p>
          <a:p>
            <a:pPr eaLnBrk="1" hangingPunct="1">
              <a:spcBef>
                <a:spcPct val="50000"/>
              </a:spcBef>
              <a:defRPr/>
            </a:pPr>
            <a:r>
              <a:rPr lang="de-DE" altLang="de-DE" sz="2000" b="1" dirty="0">
                <a:solidFill>
                  <a:srgbClr val="002C88"/>
                </a:solidFill>
                <a:latin typeface="+mn-lt"/>
                <a:cs typeface="Arial" panose="020B0604020202020204" pitchFamily="34" charset="0"/>
              </a:rPr>
              <a:t>ADJ-E</a:t>
            </a:r>
            <a:r>
              <a:rPr lang="de-DE" altLang="de-DE" sz="2000" dirty="0">
                <a:solidFill>
                  <a:srgbClr val="000000"/>
                </a:solidFill>
                <a:latin typeface="+mn-lt"/>
                <a:cs typeface="Arial" panose="020B0604020202020204" pitchFamily="34" charset="0"/>
              </a:rPr>
              <a:t> </a:t>
            </a:r>
            <a:r>
              <a:rPr lang="de-DE" altLang="de-DE" sz="2000" dirty="0">
                <a:solidFill>
                  <a:srgbClr val="002C88"/>
                </a:solidFill>
                <a:latin typeface="+mn-lt"/>
                <a:cs typeface="Arial" panose="020B0604020202020204" pitchFamily="34" charset="0"/>
              </a:rPr>
              <a:t>– Anpassung der Ausrüstung</a:t>
            </a:r>
          </a:p>
          <a:p>
            <a:pPr eaLnBrk="1" hangingPunct="1">
              <a:spcBef>
                <a:spcPct val="50000"/>
              </a:spcBef>
              <a:defRPr/>
            </a:pPr>
            <a:r>
              <a:rPr lang="de-DE" altLang="de-DE" sz="2000" b="1" dirty="0">
                <a:solidFill>
                  <a:srgbClr val="002C88"/>
                </a:solidFill>
                <a:latin typeface="+mn-lt"/>
                <a:cs typeface="Arial" panose="020B0604020202020204" pitchFamily="34" charset="0"/>
              </a:rPr>
              <a:t>ALTRC</a:t>
            </a:r>
            <a:r>
              <a:rPr lang="de-DE" altLang="de-DE" sz="2000" dirty="0">
                <a:solidFill>
                  <a:srgbClr val="000000"/>
                </a:solidFill>
                <a:latin typeface="+mn-lt"/>
                <a:cs typeface="Arial" panose="020B0604020202020204" pitchFamily="34" charset="0"/>
              </a:rPr>
              <a:t> </a:t>
            </a:r>
            <a:r>
              <a:rPr lang="de-DE" altLang="de-DE" sz="2000" dirty="0">
                <a:solidFill>
                  <a:srgbClr val="002C88"/>
                </a:solidFill>
                <a:latin typeface="+mn-lt"/>
                <a:cs typeface="Arial" panose="020B0604020202020204" pitchFamily="34" charset="0"/>
              </a:rPr>
              <a:t>– Auseinandersetzung</a:t>
            </a:r>
          </a:p>
          <a:p>
            <a:pPr eaLnBrk="1" hangingPunct="1">
              <a:spcBef>
                <a:spcPct val="50000"/>
              </a:spcBef>
              <a:defRPr/>
            </a:pPr>
            <a:r>
              <a:rPr lang="de-DE" altLang="de-DE" sz="2000" b="1" dirty="0">
                <a:solidFill>
                  <a:srgbClr val="002C88"/>
                </a:solidFill>
                <a:latin typeface="+mn-lt"/>
                <a:cs typeface="Arial" panose="020B0604020202020204" pitchFamily="34" charset="0"/>
              </a:rPr>
              <a:t>BOARD</a:t>
            </a:r>
            <a:r>
              <a:rPr lang="de-DE" altLang="de-DE" sz="2000" dirty="0">
                <a:solidFill>
                  <a:srgbClr val="000000"/>
                </a:solidFill>
                <a:latin typeface="+mn-lt"/>
                <a:cs typeface="Arial" panose="020B0604020202020204" pitchFamily="34" charset="0"/>
              </a:rPr>
              <a:t> </a:t>
            </a:r>
            <a:r>
              <a:rPr lang="de-DE" altLang="de-DE" sz="2000" dirty="0">
                <a:solidFill>
                  <a:srgbClr val="002C88"/>
                </a:solidFill>
                <a:latin typeface="+mn-lt"/>
                <a:cs typeface="Arial" panose="020B0604020202020204" pitchFamily="34" charset="0"/>
              </a:rPr>
              <a:t>– Bandencheck</a:t>
            </a:r>
          </a:p>
          <a:p>
            <a:pPr eaLnBrk="1" hangingPunct="1">
              <a:spcBef>
                <a:spcPct val="50000"/>
              </a:spcBef>
              <a:defRPr/>
            </a:pPr>
            <a:r>
              <a:rPr lang="de-DE" altLang="de-DE" sz="2000" b="1" dirty="0">
                <a:solidFill>
                  <a:srgbClr val="002C88"/>
                </a:solidFill>
                <a:latin typeface="+mn-lt"/>
                <a:cs typeface="Arial" panose="020B0604020202020204" pitchFamily="34" charset="0"/>
              </a:rPr>
              <a:t>BENCH</a:t>
            </a:r>
            <a:r>
              <a:rPr lang="de-DE" altLang="de-DE" sz="2000" dirty="0">
                <a:solidFill>
                  <a:srgbClr val="000000"/>
                </a:solidFill>
                <a:latin typeface="+mn-lt"/>
                <a:cs typeface="Arial" panose="020B0604020202020204" pitchFamily="34" charset="0"/>
              </a:rPr>
              <a:t> </a:t>
            </a:r>
            <a:r>
              <a:rPr lang="de-DE" altLang="de-DE" sz="2000" dirty="0">
                <a:solidFill>
                  <a:srgbClr val="002C88"/>
                </a:solidFill>
                <a:latin typeface="+mn-lt"/>
                <a:cs typeface="Arial" panose="020B0604020202020204" pitchFamily="34" charset="0"/>
              </a:rPr>
              <a:t>– Bankstrafe</a:t>
            </a:r>
          </a:p>
          <a:p>
            <a:pPr eaLnBrk="1" hangingPunct="1">
              <a:spcBef>
                <a:spcPct val="50000"/>
              </a:spcBef>
              <a:defRPr/>
            </a:pPr>
            <a:r>
              <a:rPr lang="de-DE" altLang="de-DE" sz="2000" b="1" dirty="0">
                <a:solidFill>
                  <a:srgbClr val="002C88"/>
                </a:solidFill>
                <a:latin typeface="+mn-lt"/>
                <a:cs typeface="Arial" panose="020B0604020202020204" pitchFamily="34" charset="0"/>
              </a:rPr>
              <a:t>INTRF</a:t>
            </a:r>
            <a:r>
              <a:rPr lang="de-DE" altLang="de-DE" sz="2000" dirty="0">
                <a:solidFill>
                  <a:srgbClr val="000000"/>
                </a:solidFill>
                <a:latin typeface="+mn-lt"/>
                <a:cs typeface="Arial" panose="020B0604020202020204" pitchFamily="34" charset="0"/>
              </a:rPr>
              <a:t> </a:t>
            </a:r>
            <a:r>
              <a:rPr lang="de-DE" altLang="de-DE" sz="2000" dirty="0">
                <a:solidFill>
                  <a:srgbClr val="002C88"/>
                </a:solidFill>
                <a:latin typeface="+mn-lt"/>
                <a:cs typeface="Arial" panose="020B0604020202020204" pitchFamily="34" charset="0"/>
              </a:rPr>
              <a:t>– Behinderung</a:t>
            </a:r>
          </a:p>
          <a:p>
            <a:pPr eaLnBrk="1" hangingPunct="1">
              <a:spcBef>
                <a:spcPct val="50000"/>
              </a:spcBef>
              <a:defRPr/>
            </a:pPr>
            <a:r>
              <a:rPr lang="de-DE" altLang="de-DE" sz="2000" b="1" dirty="0">
                <a:solidFill>
                  <a:srgbClr val="002C88"/>
                </a:solidFill>
                <a:latin typeface="+mn-lt"/>
                <a:cs typeface="Arial" panose="020B0604020202020204" pitchFamily="34" charset="0"/>
              </a:rPr>
              <a:t>TRIP</a:t>
            </a:r>
            <a:r>
              <a:rPr lang="de-DE" altLang="de-DE" sz="2000" dirty="0">
                <a:solidFill>
                  <a:srgbClr val="000000"/>
                </a:solidFill>
                <a:latin typeface="+mn-lt"/>
                <a:cs typeface="Arial" panose="020B0604020202020204" pitchFamily="34" charset="0"/>
              </a:rPr>
              <a:t> </a:t>
            </a:r>
            <a:r>
              <a:rPr lang="de-DE" altLang="de-DE" sz="2000" dirty="0">
                <a:solidFill>
                  <a:srgbClr val="002C88"/>
                </a:solidFill>
                <a:latin typeface="+mn-lt"/>
                <a:cs typeface="Arial" panose="020B0604020202020204" pitchFamily="34" charset="0"/>
              </a:rPr>
              <a:t>– Beinstellen</a:t>
            </a:r>
          </a:p>
          <a:p>
            <a:pPr eaLnBrk="1" hangingPunct="1">
              <a:spcBef>
                <a:spcPct val="50000"/>
              </a:spcBef>
              <a:defRPr/>
            </a:pPr>
            <a:r>
              <a:rPr lang="de-DE" altLang="de-DE" sz="2000" b="1" dirty="0">
                <a:solidFill>
                  <a:srgbClr val="002C88"/>
                </a:solidFill>
                <a:latin typeface="+mn-lt"/>
                <a:cs typeface="Arial" panose="020B0604020202020204" pitchFamily="34" charset="0"/>
              </a:rPr>
              <a:t>MOL</a:t>
            </a:r>
            <a:r>
              <a:rPr lang="de-DE" altLang="de-DE" sz="2000" dirty="0">
                <a:solidFill>
                  <a:srgbClr val="FF0000"/>
                </a:solidFill>
                <a:latin typeface="+mn-lt"/>
                <a:cs typeface="Arial" panose="020B0604020202020204" pitchFamily="34" charset="0"/>
              </a:rPr>
              <a:t> </a:t>
            </a:r>
            <a:r>
              <a:rPr lang="de-DE" altLang="de-DE" sz="2000" dirty="0">
                <a:solidFill>
                  <a:srgbClr val="002C88"/>
                </a:solidFill>
                <a:latin typeface="+mn-lt"/>
                <a:cs typeface="Arial" panose="020B0604020202020204" pitchFamily="34" charset="0"/>
              </a:rPr>
              <a:t>– Belästigung Offizieller</a:t>
            </a:r>
          </a:p>
          <a:p>
            <a:pPr eaLnBrk="1" hangingPunct="1">
              <a:spcBef>
                <a:spcPct val="50000"/>
              </a:spcBef>
              <a:defRPr/>
            </a:pPr>
            <a:r>
              <a:rPr lang="de-DE" altLang="de-DE" sz="2000" b="1" dirty="0">
                <a:solidFill>
                  <a:srgbClr val="002C88"/>
                </a:solidFill>
                <a:latin typeface="+mn-lt"/>
                <a:cs typeface="Arial" panose="020B0604020202020204" pitchFamily="34" charset="0"/>
              </a:rPr>
              <a:t>ABUSE</a:t>
            </a:r>
            <a:r>
              <a:rPr lang="de-DE" altLang="de-DE" sz="2000" dirty="0">
                <a:solidFill>
                  <a:srgbClr val="000000"/>
                </a:solidFill>
                <a:latin typeface="+mn-lt"/>
                <a:cs typeface="Arial" panose="020B0604020202020204" pitchFamily="34" charset="0"/>
              </a:rPr>
              <a:t> </a:t>
            </a:r>
            <a:r>
              <a:rPr lang="de-DE" altLang="de-DE" sz="2000" dirty="0">
                <a:solidFill>
                  <a:srgbClr val="002C88"/>
                </a:solidFill>
                <a:latin typeface="+mn-lt"/>
                <a:cs typeface="Arial" panose="020B0604020202020204" pitchFamily="34" charset="0"/>
              </a:rPr>
              <a:t>– Beleidigung von Spiel-Offiziellen</a:t>
            </a:r>
          </a:p>
          <a:p>
            <a:pPr eaLnBrk="1" hangingPunct="1">
              <a:spcBef>
                <a:spcPct val="50000"/>
              </a:spcBef>
              <a:defRPr/>
            </a:pPr>
            <a:r>
              <a:rPr lang="de-DE" altLang="de-DE" sz="2000" b="1" dirty="0">
                <a:solidFill>
                  <a:srgbClr val="002C88"/>
                </a:solidFill>
                <a:latin typeface="+mn-lt"/>
                <a:cs typeface="Arial" panose="020B0604020202020204" pitchFamily="34" charset="0"/>
              </a:rPr>
              <a:t>ATTUDE</a:t>
            </a:r>
            <a:r>
              <a:rPr lang="de-DE" altLang="de-DE" sz="2000" dirty="0">
                <a:solidFill>
                  <a:srgbClr val="000000"/>
                </a:solidFill>
                <a:latin typeface="+mn-lt"/>
                <a:cs typeface="Arial" panose="020B0604020202020204" pitchFamily="34" charset="0"/>
              </a:rPr>
              <a:t> </a:t>
            </a:r>
            <a:r>
              <a:rPr lang="de-DE" altLang="de-DE" sz="2000" dirty="0">
                <a:solidFill>
                  <a:srgbClr val="002C88"/>
                </a:solidFill>
                <a:latin typeface="+mn-lt"/>
                <a:cs typeface="Arial" panose="020B0604020202020204" pitchFamily="34" charset="0"/>
              </a:rPr>
              <a:t>– Beschwerde vom Kapitän / Assistenten</a:t>
            </a:r>
          </a:p>
        </p:txBody>
      </p:sp>
      <p:sp>
        <p:nvSpPr>
          <p:cNvPr id="6" name="Textfeld 5">
            <a:extLst>
              <a:ext uri="{FF2B5EF4-FFF2-40B4-BE49-F238E27FC236}">
                <a16:creationId xmlns:a16="http://schemas.microsoft.com/office/drawing/2014/main" id="{31678E96-796A-5D0B-927A-FC5C33B526CB}"/>
              </a:ext>
            </a:extLst>
          </p:cNvPr>
          <p:cNvSpPr txBox="1"/>
          <p:nvPr/>
        </p:nvSpPr>
        <p:spPr>
          <a:xfrm>
            <a:off x="632520" y="-23336"/>
            <a:ext cx="7704856" cy="1138773"/>
          </a:xfrm>
          <a:prstGeom prst="rect">
            <a:avLst/>
          </a:prstGeom>
          <a:noFill/>
        </p:spPr>
        <p:txBody>
          <a:bodyPr wrap="square">
            <a:spAutoFit/>
          </a:bodyPr>
          <a:lstStyle/>
          <a:p>
            <a:pPr algn="ctr"/>
            <a:r>
              <a:rPr lang="de-DE" altLang="de-DE" sz="3400" b="1" dirty="0">
                <a:solidFill>
                  <a:srgbClr val="CD9730"/>
                </a:solidFill>
                <a:latin typeface="Calibri Light" panose="020F0302020204030204" pitchFamily="34" charset="0"/>
                <a:ea typeface="Calibri Light" panose="020F0302020204030204" pitchFamily="34" charset="0"/>
                <a:cs typeface="Calibri Light" panose="020F0302020204030204" pitchFamily="34" charset="0"/>
              </a:rPr>
              <a:t>IIHF-Codes von Strafen in den digitalen Spielbericht egrep</a:t>
            </a:r>
            <a:endParaRPr lang="de-DE" sz="3400" dirty="0">
              <a:latin typeface="Calibri Light" panose="020F0302020204030204" pitchFamily="34" charset="0"/>
              <a:ea typeface="Calibri Light" panose="020F0302020204030204" pitchFamily="34" charset="0"/>
              <a:cs typeface="Calibri Light" panose="020F0302020204030204" pitchFamily="34" charset="0"/>
            </a:endParaRPr>
          </a:p>
        </p:txBody>
      </p:sp>
      <p:sp>
        <p:nvSpPr>
          <p:cNvPr id="2" name="Text Box 12">
            <a:extLst>
              <a:ext uri="{FF2B5EF4-FFF2-40B4-BE49-F238E27FC236}">
                <a16:creationId xmlns:a16="http://schemas.microsoft.com/office/drawing/2014/main" id="{6160F6DC-1607-206F-8EE3-C4EB26217C08}"/>
              </a:ext>
            </a:extLst>
          </p:cNvPr>
          <p:cNvSpPr txBox="1">
            <a:spLocks noChangeArrowheads="1"/>
          </p:cNvSpPr>
          <p:nvPr/>
        </p:nvSpPr>
        <p:spPr bwMode="auto">
          <a:xfrm>
            <a:off x="5889104" y="1556791"/>
            <a:ext cx="3575402" cy="4555093"/>
          </a:xfrm>
          <a:prstGeom prst="rect">
            <a:avLst/>
          </a:prstGeom>
          <a:noFill/>
          <a:ln>
            <a:noFill/>
          </a:ln>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ct val="50000"/>
              </a:spcBef>
              <a:defRPr/>
            </a:pPr>
            <a:r>
              <a:rPr lang="de-DE" altLang="de-DE" sz="2000" b="1" dirty="0">
                <a:solidFill>
                  <a:srgbClr val="002C88"/>
                </a:solidFill>
                <a:latin typeface="+mn-lt"/>
                <a:cs typeface="Arial" panose="020B0604020202020204" pitchFamily="34" charset="0"/>
              </a:rPr>
              <a:t>P-FRE</a:t>
            </a:r>
            <a:r>
              <a:rPr lang="de-DE" altLang="de-DE" sz="2000" dirty="0">
                <a:solidFill>
                  <a:srgbClr val="000000"/>
                </a:solidFill>
                <a:latin typeface="+mn-lt"/>
                <a:cs typeface="Arial" panose="020B0604020202020204" pitchFamily="34" charset="0"/>
              </a:rPr>
              <a:t> </a:t>
            </a:r>
            <a:r>
              <a:rPr lang="de-DE" altLang="de-DE" sz="2000" dirty="0">
                <a:solidFill>
                  <a:srgbClr val="002C88"/>
                </a:solidFill>
                <a:latin typeface="+mn-lt"/>
                <a:cs typeface="Arial" panose="020B0604020202020204" pitchFamily="34" charset="0"/>
              </a:rPr>
              <a:t>– Blockieren des Pucks</a:t>
            </a:r>
          </a:p>
          <a:p>
            <a:pPr eaLnBrk="1" hangingPunct="1">
              <a:spcBef>
                <a:spcPct val="50000"/>
              </a:spcBef>
              <a:defRPr/>
            </a:pPr>
            <a:r>
              <a:rPr lang="de-DE" altLang="de-DE" sz="2000" b="1" dirty="0">
                <a:solidFill>
                  <a:srgbClr val="002C88"/>
                </a:solidFill>
                <a:latin typeface="+mn-lt"/>
                <a:cs typeface="Arial" panose="020B0604020202020204" pitchFamily="34" charset="0"/>
              </a:rPr>
              <a:t>BD-CK</a:t>
            </a:r>
            <a:r>
              <a:rPr lang="de-DE" altLang="de-DE" sz="2000" dirty="0">
                <a:solidFill>
                  <a:srgbClr val="000000"/>
                </a:solidFill>
                <a:latin typeface="+mn-lt"/>
                <a:cs typeface="Arial" panose="020B0604020202020204" pitchFamily="34" charset="0"/>
              </a:rPr>
              <a:t> </a:t>
            </a:r>
            <a:r>
              <a:rPr lang="de-DE" altLang="de-DE" sz="2000" dirty="0">
                <a:solidFill>
                  <a:srgbClr val="002C88"/>
                </a:solidFill>
                <a:latin typeface="+mn-lt"/>
                <a:cs typeface="Arial" panose="020B0604020202020204" pitchFamily="34" charset="0"/>
              </a:rPr>
              <a:t>– Bodycheck (nur Frauen)</a:t>
            </a:r>
          </a:p>
          <a:p>
            <a:pPr eaLnBrk="1" hangingPunct="1">
              <a:spcBef>
                <a:spcPct val="50000"/>
              </a:spcBef>
              <a:defRPr/>
            </a:pPr>
            <a:r>
              <a:rPr lang="de-DE" altLang="de-DE" sz="2000" b="1" dirty="0">
                <a:solidFill>
                  <a:srgbClr val="002C88"/>
                </a:solidFill>
                <a:latin typeface="+mn-lt"/>
                <a:cs typeface="Arial" panose="020B0604020202020204" pitchFamily="34" charset="0"/>
              </a:rPr>
              <a:t>CLIP</a:t>
            </a:r>
            <a:r>
              <a:rPr lang="de-DE" altLang="de-DE" sz="2000" dirty="0">
                <a:solidFill>
                  <a:srgbClr val="000000"/>
                </a:solidFill>
                <a:latin typeface="+mn-lt"/>
                <a:cs typeface="Arial" panose="020B0604020202020204" pitchFamily="34" charset="0"/>
              </a:rPr>
              <a:t> </a:t>
            </a:r>
            <a:r>
              <a:rPr lang="de-DE" altLang="de-DE" sz="2000" dirty="0">
                <a:solidFill>
                  <a:srgbClr val="002C88"/>
                </a:solidFill>
                <a:latin typeface="+mn-lt"/>
                <a:cs typeface="Arial" panose="020B0604020202020204" pitchFamily="34" charset="0"/>
              </a:rPr>
              <a:t>– Check gegen das Knie</a:t>
            </a:r>
          </a:p>
          <a:p>
            <a:pPr eaLnBrk="1" hangingPunct="1">
              <a:spcBef>
                <a:spcPct val="50000"/>
              </a:spcBef>
              <a:defRPr/>
            </a:pPr>
            <a:r>
              <a:rPr lang="de-DE" altLang="de-DE" sz="2000" b="1" dirty="0">
                <a:solidFill>
                  <a:srgbClr val="002C88"/>
                </a:solidFill>
                <a:latin typeface="+mn-lt"/>
                <a:cs typeface="Arial" panose="020B0604020202020204" pitchFamily="34" charset="0"/>
              </a:rPr>
              <a:t>CHE-H</a:t>
            </a:r>
            <a:r>
              <a:rPr lang="de-DE" altLang="de-DE" sz="2000" dirty="0">
                <a:solidFill>
                  <a:srgbClr val="000000"/>
                </a:solidFill>
                <a:latin typeface="+mn-lt"/>
                <a:cs typeface="Arial" panose="020B0604020202020204" pitchFamily="34" charset="0"/>
              </a:rPr>
              <a:t> </a:t>
            </a:r>
            <a:r>
              <a:rPr lang="de-DE" altLang="de-DE" sz="2000" dirty="0">
                <a:solidFill>
                  <a:srgbClr val="002C88"/>
                </a:solidFill>
                <a:latin typeface="+mn-lt"/>
                <a:cs typeface="Arial" panose="020B0604020202020204" pitchFamily="34" charset="0"/>
              </a:rPr>
              <a:t>– Check gegen den Kopf</a:t>
            </a:r>
          </a:p>
          <a:p>
            <a:pPr eaLnBrk="1" hangingPunct="1">
              <a:spcBef>
                <a:spcPct val="50000"/>
              </a:spcBef>
              <a:defRPr/>
            </a:pPr>
            <a:r>
              <a:rPr lang="de-DE" altLang="de-DE" sz="2000" dirty="0">
                <a:solidFill>
                  <a:srgbClr val="002C88"/>
                </a:solidFill>
                <a:latin typeface="+mn-lt"/>
                <a:cs typeface="Arial" panose="020B0604020202020204" pitchFamily="34" charset="0"/>
              </a:rPr>
              <a:t>                und Nacken</a:t>
            </a:r>
          </a:p>
          <a:p>
            <a:pPr eaLnBrk="1" hangingPunct="1">
              <a:spcBef>
                <a:spcPct val="50000"/>
              </a:spcBef>
              <a:defRPr/>
            </a:pPr>
            <a:r>
              <a:rPr lang="de-DE" altLang="de-DE" sz="2000" b="1" dirty="0">
                <a:solidFill>
                  <a:srgbClr val="002C88"/>
                </a:solidFill>
                <a:latin typeface="+mn-lt"/>
                <a:cs typeface="Arial" panose="020B0604020202020204" pitchFamily="34" charset="0"/>
              </a:rPr>
              <a:t>KNEE</a:t>
            </a:r>
            <a:r>
              <a:rPr lang="de-DE" altLang="de-DE" sz="2000" dirty="0">
                <a:solidFill>
                  <a:srgbClr val="000000"/>
                </a:solidFill>
                <a:latin typeface="+mn-lt"/>
                <a:cs typeface="Arial" panose="020B0604020202020204" pitchFamily="34" charset="0"/>
              </a:rPr>
              <a:t> </a:t>
            </a:r>
            <a:r>
              <a:rPr lang="de-DE" altLang="de-DE" sz="2000" dirty="0">
                <a:solidFill>
                  <a:srgbClr val="002C88"/>
                </a:solidFill>
                <a:latin typeface="+mn-lt"/>
                <a:cs typeface="Arial" panose="020B0604020202020204" pitchFamily="34" charset="0"/>
              </a:rPr>
              <a:t>– Check mit dem Knie</a:t>
            </a:r>
          </a:p>
          <a:p>
            <a:pPr eaLnBrk="1" hangingPunct="1">
              <a:spcBef>
                <a:spcPct val="50000"/>
              </a:spcBef>
              <a:defRPr/>
            </a:pPr>
            <a:r>
              <a:rPr lang="de-DE" altLang="de-DE" sz="2000" b="1" dirty="0">
                <a:solidFill>
                  <a:srgbClr val="002C88"/>
                </a:solidFill>
                <a:latin typeface="+mn-lt"/>
                <a:cs typeface="Arial" panose="020B0604020202020204" pitchFamily="34" charset="0"/>
              </a:rPr>
              <a:t>CHE-B</a:t>
            </a:r>
            <a:r>
              <a:rPr lang="de-DE" altLang="de-DE" sz="2000" dirty="0">
                <a:solidFill>
                  <a:srgbClr val="000000"/>
                </a:solidFill>
                <a:latin typeface="+mn-lt"/>
                <a:cs typeface="Arial" panose="020B0604020202020204" pitchFamily="34" charset="0"/>
              </a:rPr>
              <a:t> </a:t>
            </a:r>
            <a:r>
              <a:rPr lang="de-DE" altLang="de-DE" sz="2000" dirty="0">
                <a:solidFill>
                  <a:srgbClr val="002C88"/>
                </a:solidFill>
                <a:latin typeface="+mn-lt"/>
                <a:cs typeface="Arial" panose="020B0604020202020204" pitchFamily="34" charset="0"/>
              </a:rPr>
              <a:t>– Check von hinten</a:t>
            </a:r>
          </a:p>
          <a:p>
            <a:pPr eaLnBrk="1" hangingPunct="1">
              <a:spcBef>
                <a:spcPct val="50000"/>
              </a:spcBef>
              <a:defRPr/>
            </a:pPr>
            <a:r>
              <a:rPr lang="de-DE" altLang="de-DE" sz="2000" b="1" dirty="0">
                <a:solidFill>
                  <a:srgbClr val="002C88"/>
                </a:solidFill>
                <a:latin typeface="+mn-lt"/>
                <a:cs typeface="Arial" panose="020B0604020202020204" pitchFamily="34" charset="0"/>
              </a:rPr>
              <a:t>MISC</a:t>
            </a:r>
            <a:r>
              <a:rPr lang="de-DE" altLang="de-DE" sz="2000" dirty="0">
                <a:solidFill>
                  <a:srgbClr val="000000"/>
                </a:solidFill>
                <a:latin typeface="+mn-lt"/>
                <a:cs typeface="Arial" panose="020B0604020202020204" pitchFamily="34" charset="0"/>
              </a:rPr>
              <a:t> </a:t>
            </a:r>
            <a:r>
              <a:rPr lang="de-DE" altLang="de-DE" sz="2000" dirty="0">
                <a:solidFill>
                  <a:srgbClr val="002C88"/>
                </a:solidFill>
                <a:latin typeface="+mn-lt"/>
                <a:cs typeface="Arial" panose="020B0604020202020204" pitchFamily="34" charset="0"/>
              </a:rPr>
              <a:t>– Disziplinarstrafe</a:t>
            </a:r>
          </a:p>
          <a:p>
            <a:pPr eaLnBrk="1" hangingPunct="1">
              <a:spcBef>
                <a:spcPct val="50000"/>
              </a:spcBef>
              <a:defRPr/>
            </a:pPr>
            <a:r>
              <a:rPr lang="de-DE" altLang="de-DE" sz="2000" b="1" dirty="0">
                <a:solidFill>
                  <a:srgbClr val="002C88"/>
                </a:solidFill>
                <a:latin typeface="+mn-lt"/>
                <a:cs typeface="Arial" panose="020B0604020202020204" pitchFamily="34" charset="0"/>
              </a:rPr>
              <a:t>ELBOW</a:t>
            </a:r>
            <a:r>
              <a:rPr lang="de-DE" altLang="de-DE" sz="2000" dirty="0">
                <a:solidFill>
                  <a:srgbClr val="FF0000"/>
                </a:solidFill>
                <a:latin typeface="+mn-lt"/>
                <a:cs typeface="Arial" panose="020B0604020202020204" pitchFamily="34" charset="0"/>
              </a:rPr>
              <a:t> </a:t>
            </a:r>
            <a:r>
              <a:rPr lang="de-DE" altLang="de-DE" sz="2000" dirty="0">
                <a:solidFill>
                  <a:srgbClr val="002C88"/>
                </a:solidFill>
                <a:latin typeface="+mn-lt"/>
                <a:cs typeface="Arial" panose="020B0604020202020204" pitchFamily="34" charset="0"/>
              </a:rPr>
              <a:t>– Ellenbogencheck</a:t>
            </a:r>
          </a:p>
          <a:p>
            <a:pPr eaLnBrk="1" hangingPunct="1">
              <a:spcBef>
                <a:spcPct val="50000"/>
              </a:spcBef>
              <a:defRPr/>
            </a:pPr>
            <a:r>
              <a:rPr lang="de-DE" altLang="de-DE" sz="2000" b="1" dirty="0">
                <a:solidFill>
                  <a:srgbClr val="002C88"/>
                </a:solidFill>
                <a:latin typeface="+mn-lt"/>
                <a:cs typeface="Arial" panose="020B0604020202020204" pitchFamily="34" charset="0"/>
              </a:rPr>
              <a:t>EXC-RP</a:t>
            </a:r>
            <a:r>
              <a:rPr lang="de-DE" altLang="de-DE" sz="2000" dirty="0">
                <a:solidFill>
                  <a:srgbClr val="FF0000"/>
                </a:solidFill>
                <a:latin typeface="+mn-lt"/>
                <a:cs typeface="Arial" panose="020B0604020202020204" pitchFamily="34" charset="0"/>
              </a:rPr>
              <a:t> </a:t>
            </a:r>
            <a:r>
              <a:rPr lang="de-DE" altLang="de-DE" sz="2000" dirty="0">
                <a:solidFill>
                  <a:srgbClr val="002C88"/>
                </a:solidFill>
                <a:latin typeface="+mn-lt"/>
                <a:cs typeface="Arial" panose="020B0604020202020204" pitchFamily="34" charset="0"/>
              </a:rPr>
              <a:t>– Exzessiv harten Spiel</a:t>
            </a:r>
          </a:p>
        </p:txBody>
      </p:sp>
    </p:spTree>
    <p:extLst>
      <p:ext uri="{BB962C8B-B14F-4D97-AF65-F5344CB8AC3E}">
        <p14:creationId xmlns:p14="http://schemas.microsoft.com/office/powerpoint/2010/main" val="520956423"/>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737F57-7340-C535-3AF4-7A263CB1BB71}"/>
            </a:ext>
          </a:extLst>
        </p:cNvPr>
        <p:cNvGrpSpPr/>
        <p:nvPr/>
      </p:nvGrpSpPr>
      <p:grpSpPr>
        <a:xfrm>
          <a:off x="0" y="0"/>
          <a:ext cx="0" cy="0"/>
          <a:chOff x="0" y="0"/>
          <a:chExt cx="0" cy="0"/>
        </a:xfrm>
      </p:grpSpPr>
      <p:sp>
        <p:nvSpPr>
          <p:cNvPr id="11" name="Text Box 12">
            <a:extLst>
              <a:ext uri="{FF2B5EF4-FFF2-40B4-BE49-F238E27FC236}">
                <a16:creationId xmlns:a16="http://schemas.microsoft.com/office/drawing/2014/main" id="{C39DDCDB-B469-33BD-9EFD-03583E3719D8}"/>
              </a:ext>
            </a:extLst>
          </p:cNvPr>
          <p:cNvSpPr txBox="1">
            <a:spLocks noChangeArrowheads="1"/>
          </p:cNvSpPr>
          <p:nvPr/>
        </p:nvSpPr>
        <p:spPr bwMode="auto">
          <a:xfrm>
            <a:off x="272480" y="1556792"/>
            <a:ext cx="3540265" cy="4555093"/>
          </a:xfrm>
          <a:prstGeom prst="rect">
            <a:avLst/>
          </a:prstGeom>
          <a:noFill/>
          <a:ln>
            <a:noFill/>
          </a:ln>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ct val="50000"/>
              </a:spcBef>
              <a:defRPr/>
            </a:pPr>
            <a:r>
              <a:rPr lang="de-DE" altLang="de-DE" sz="2000" b="1" dirty="0">
                <a:solidFill>
                  <a:srgbClr val="002C88"/>
                </a:solidFill>
                <a:latin typeface="+mn-lt"/>
                <a:cs typeface="Arial" panose="020B0604020202020204" pitchFamily="34" charset="0"/>
              </a:rPr>
              <a:t>EX-RP</a:t>
            </a:r>
            <a:r>
              <a:rPr lang="de-DE" altLang="de-DE" sz="2000" dirty="0">
                <a:solidFill>
                  <a:srgbClr val="000000"/>
                </a:solidFill>
                <a:latin typeface="+mn-lt"/>
                <a:cs typeface="Arial" panose="020B0604020202020204" pitchFamily="34" charset="0"/>
              </a:rPr>
              <a:t> </a:t>
            </a:r>
            <a:r>
              <a:rPr lang="de-DE" altLang="de-DE" sz="2000" dirty="0">
                <a:solidFill>
                  <a:srgbClr val="002C88"/>
                </a:solidFill>
                <a:latin typeface="+mn-lt"/>
                <a:cs typeface="Arial" panose="020B0604020202020204" pitchFamily="34" charset="0"/>
              </a:rPr>
              <a:t>– Exzessive Härte</a:t>
            </a:r>
          </a:p>
          <a:p>
            <a:pPr eaLnBrk="1" hangingPunct="1">
              <a:spcBef>
                <a:spcPct val="50000"/>
              </a:spcBef>
              <a:defRPr/>
            </a:pPr>
            <a:r>
              <a:rPr lang="de-DE" altLang="de-DE" sz="2000" b="1" dirty="0">
                <a:solidFill>
                  <a:srgbClr val="002C88"/>
                </a:solidFill>
                <a:latin typeface="+mn-lt"/>
                <a:cs typeface="Arial" panose="020B0604020202020204" pitchFamily="34" charset="0"/>
              </a:rPr>
              <a:t>FAL-P</a:t>
            </a:r>
            <a:r>
              <a:rPr lang="de-DE" altLang="de-DE" sz="2000" dirty="0">
                <a:solidFill>
                  <a:srgbClr val="000000"/>
                </a:solidFill>
                <a:latin typeface="+mn-lt"/>
                <a:cs typeface="Arial" panose="020B0604020202020204" pitchFamily="34" charset="0"/>
              </a:rPr>
              <a:t> </a:t>
            </a:r>
            <a:r>
              <a:rPr lang="de-DE" altLang="de-DE" sz="2000" dirty="0">
                <a:solidFill>
                  <a:srgbClr val="002C88"/>
                </a:solidFill>
                <a:latin typeface="+mn-lt"/>
                <a:cs typeface="Arial" panose="020B0604020202020204" pitchFamily="34" charset="0"/>
              </a:rPr>
              <a:t>– Fallen auf den Puck</a:t>
            </a:r>
          </a:p>
          <a:p>
            <a:pPr eaLnBrk="1" hangingPunct="1">
              <a:spcBef>
                <a:spcPct val="50000"/>
              </a:spcBef>
              <a:defRPr/>
            </a:pPr>
            <a:r>
              <a:rPr lang="de-DE" altLang="de-DE" sz="2000" b="1" dirty="0">
                <a:solidFill>
                  <a:srgbClr val="002C88"/>
                </a:solidFill>
                <a:latin typeface="+mn-lt"/>
                <a:cs typeface="Arial" panose="020B0604020202020204" pitchFamily="34" charset="0"/>
              </a:rPr>
              <a:t>FISTI</a:t>
            </a:r>
            <a:r>
              <a:rPr lang="de-DE" altLang="de-DE" sz="2000" dirty="0">
                <a:solidFill>
                  <a:srgbClr val="FF0000"/>
                </a:solidFill>
                <a:latin typeface="+mn-lt"/>
                <a:cs typeface="Arial" panose="020B0604020202020204" pitchFamily="34" charset="0"/>
              </a:rPr>
              <a:t> </a:t>
            </a:r>
            <a:r>
              <a:rPr lang="de-DE" altLang="de-DE" sz="2000" dirty="0">
                <a:solidFill>
                  <a:srgbClr val="002C88"/>
                </a:solidFill>
                <a:latin typeface="+mn-lt"/>
                <a:cs typeface="Arial" panose="020B0604020202020204" pitchFamily="34" charset="0"/>
              </a:rPr>
              <a:t>– Faustschläge</a:t>
            </a:r>
          </a:p>
          <a:p>
            <a:pPr eaLnBrk="1" hangingPunct="1">
              <a:spcBef>
                <a:spcPct val="50000"/>
              </a:spcBef>
              <a:defRPr/>
            </a:pPr>
            <a:r>
              <a:rPr lang="de-DE" altLang="de-DE" sz="2000" b="1" dirty="0">
                <a:solidFill>
                  <a:srgbClr val="002C88"/>
                </a:solidFill>
                <a:latin typeface="+mn-lt"/>
                <a:cs typeface="Arial" panose="020B0604020202020204" pitchFamily="34" charset="0"/>
              </a:rPr>
              <a:t>F-OFF</a:t>
            </a:r>
            <a:r>
              <a:rPr lang="de-DE" altLang="de-DE" sz="2000" dirty="0">
                <a:solidFill>
                  <a:srgbClr val="000000"/>
                </a:solidFill>
                <a:latin typeface="+mn-lt"/>
                <a:cs typeface="Arial" panose="020B0604020202020204" pitchFamily="34" charset="0"/>
              </a:rPr>
              <a:t> </a:t>
            </a:r>
            <a:r>
              <a:rPr lang="de-DE" altLang="de-DE" sz="2000" dirty="0">
                <a:solidFill>
                  <a:srgbClr val="002C88"/>
                </a:solidFill>
                <a:latin typeface="+mn-lt"/>
                <a:cs typeface="Arial" panose="020B0604020202020204" pitchFamily="34" charset="0"/>
              </a:rPr>
              <a:t>– Fehlerhaftes Anspiel</a:t>
            </a:r>
          </a:p>
          <a:p>
            <a:pPr eaLnBrk="1" hangingPunct="1">
              <a:spcBef>
                <a:spcPct val="50000"/>
              </a:spcBef>
              <a:defRPr/>
            </a:pPr>
            <a:r>
              <a:rPr lang="de-DE" altLang="de-DE" sz="2000" b="1" dirty="0">
                <a:solidFill>
                  <a:srgbClr val="002C88"/>
                </a:solidFill>
                <a:latin typeface="+mn-lt"/>
                <a:cs typeface="Arial" panose="020B0604020202020204" pitchFamily="34" charset="0"/>
              </a:rPr>
              <a:t>DAN-E</a:t>
            </a:r>
            <a:r>
              <a:rPr lang="de-DE" altLang="de-DE" sz="2000" dirty="0">
                <a:solidFill>
                  <a:srgbClr val="000000"/>
                </a:solidFill>
                <a:latin typeface="+mn-lt"/>
                <a:cs typeface="Arial" panose="020B0604020202020204" pitchFamily="34" charset="0"/>
              </a:rPr>
              <a:t> </a:t>
            </a:r>
            <a:r>
              <a:rPr lang="de-DE" altLang="de-DE" sz="2000" dirty="0">
                <a:solidFill>
                  <a:srgbClr val="002C88"/>
                </a:solidFill>
                <a:latin typeface="+mn-lt"/>
                <a:cs typeface="Arial" panose="020B0604020202020204" pitchFamily="34" charset="0"/>
              </a:rPr>
              <a:t>– Gefährliche Ausrüstung</a:t>
            </a:r>
          </a:p>
          <a:p>
            <a:pPr eaLnBrk="1" hangingPunct="1">
              <a:spcBef>
                <a:spcPct val="50000"/>
              </a:spcBef>
              <a:defRPr/>
            </a:pPr>
            <a:r>
              <a:rPr lang="de-DE" altLang="de-DE" sz="2000" b="1" dirty="0">
                <a:solidFill>
                  <a:srgbClr val="002C88"/>
                </a:solidFill>
                <a:latin typeface="+mn-lt"/>
                <a:cs typeface="Arial" panose="020B0604020202020204" pitchFamily="34" charset="0"/>
              </a:rPr>
              <a:t>GR-MI</a:t>
            </a:r>
            <a:r>
              <a:rPr lang="de-DE" altLang="de-DE" sz="2000" dirty="0">
                <a:solidFill>
                  <a:srgbClr val="000000"/>
                </a:solidFill>
                <a:latin typeface="+mn-lt"/>
                <a:cs typeface="Arial" panose="020B0604020202020204" pitchFamily="34" charset="0"/>
              </a:rPr>
              <a:t> </a:t>
            </a:r>
            <a:r>
              <a:rPr lang="de-DE" altLang="de-DE" sz="2000" dirty="0">
                <a:solidFill>
                  <a:srgbClr val="002C88"/>
                </a:solidFill>
                <a:latin typeface="+mn-lt"/>
                <a:cs typeface="Arial" panose="020B0604020202020204" pitchFamily="34" charset="0"/>
              </a:rPr>
              <a:t>– Grobes Fehlverhalten</a:t>
            </a:r>
          </a:p>
          <a:p>
            <a:pPr eaLnBrk="1" hangingPunct="1">
              <a:spcBef>
                <a:spcPct val="50000"/>
              </a:spcBef>
              <a:defRPr/>
            </a:pPr>
            <a:r>
              <a:rPr lang="de-DE" altLang="de-DE" sz="2000" b="1" dirty="0">
                <a:solidFill>
                  <a:srgbClr val="002C88"/>
                </a:solidFill>
                <a:latin typeface="+mn-lt"/>
                <a:cs typeface="Arial" panose="020B0604020202020204" pitchFamily="34" charset="0"/>
              </a:rPr>
              <a:t>HOOK</a:t>
            </a:r>
            <a:r>
              <a:rPr lang="de-DE" altLang="de-DE" sz="2000" dirty="0">
                <a:solidFill>
                  <a:srgbClr val="000000"/>
                </a:solidFill>
                <a:latin typeface="+mn-lt"/>
                <a:cs typeface="Arial" panose="020B0604020202020204" pitchFamily="34" charset="0"/>
              </a:rPr>
              <a:t> </a:t>
            </a:r>
            <a:r>
              <a:rPr lang="de-DE" altLang="de-DE" sz="2000" dirty="0">
                <a:solidFill>
                  <a:srgbClr val="002C88"/>
                </a:solidFill>
                <a:latin typeface="+mn-lt"/>
                <a:cs typeface="Arial" panose="020B0604020202020204" pitchFamily="34" charset="0"/>
              </a:rPr>
              <a:t>– Haken</a:t>
            </a:r>
          </a:p>
          <a:p>
            <a:pPr eaLnBrk="1" hangingPunct="1">
              <a:spcBef>
                <a:spcPct val="50000"/>
              </a:spcBef>
              <a:defRPr/>
            </a:pPr>
            <a:r>
              <a:rPr lang="de-DE" altLang="de-DE" sz="2000" b="1" dirty="0">
                <a:solidFill>
                  <a:srgbClr val="002C88"/>
                </a:solidFill>
                <a:latin typeface="+mn-lt"/>
                <a:cs typeface="Arial" panose="020B0604020202020204" pitchFamily="34" charset="0"/>
              </a:rPr>
              <a:t>HOLD</a:t>
            </a:r>
            <a:r>
              <a:rPr lang="de-DE" altLang="de-DE" sz="2000" dirty="0">
                <a:solidFill>
                  <a:srgbClr val="FF0000"/>
                </a:solidFill>
                <a:latin typeface="+mn-lt"/>
                <a:cs typeface="Arial" panose="020B0604020202020204" pitchFamily="34" charset="0"/>
              </a:rPr>
              <a:t> </a:t>
            </a:r>
            <a:r>
              <a:rPr lang="de-DE" altLang="de-DE" sz="2000" dirty="0">
                <a:solidFill>
                  <a:srgbClr val="002C88"/>
                </a:solidFill>
                <a:latin typeface="+mn-lt"/>
                <a:cs typeface="Arial" panose="020B0604020202020204" pitchFamily="34" charset="0"/>
              </a:rPr>
              <a:t>– Halten</a:t>
            </a:r>
          </a:p>
          <a:p>
            <a:pPr eaLnBrk="1" hangingPunct="1">
              <a:spcBef>
                <a:spcPct val="50000"/>
              </a:spcBef>
              <a:defRPr/>
            </a:pPr>
            <a:r>
              <a:rPr lang="de-DE" altLang="de-DE" sz="2000" b="1" dirty="0">
                <a:solidFill>
                  <a:srgbClr val="002C88"/>
                </a:solidFill>
                <a:latin typeface="+mn-lt"/>
                <a:cs typeface="Arial" panose="020B0604020202020204" pitchFamily="34" charset="0"/>
              </a:rPr>
              <a:t>HO-MA</a:t>
            </a:r>
            <a:r>
              <a:rPr lang="de-DE" altLang="de-DE" sz="2000" dirty="0">
                <a:solidFill>
                  <a:srgbClr val="000000"/>
                </a:solidFill>
                <a:latin typeface="+mn-lt"/>
                <a:cs typeface="Arial" panose="020B0604020202020204" pitchFamily="34" charset="0"/>
              </a:rPr>
              <a:t> </a:t>
            </a:r>
            <a:r>
              <a:rPr lang="de-DE" altLang="de-DE" sz="2000" dirty="0">
                <a:solidFill>
                  <a:srgbClr val="002C88"/>
                </a:solidFill>
                <a:latin typeface="+mn-lt"/>
                <a:cs typeface="Arial" panose="020B0604020202020204" pitchFamily="34" charset="0"/>
              </a:rPr>
              <a:t>– Halten der Maske</a:t>
            </a:r>
          </a:p>
          <a:p>
            <a:pPr eaLnBrk="1" hangingPunct="1">
              <a:spcBef>
                <a:spcPct val="50000"/>
              </a:spcBef>
              <a:defRPr/>
            </a:pPr>
            <a:r>
              <a:rPr lang="de-DE" altLang="de-DE" sz="2000" b="1" dirty="0">
                <a:solidFill>
                  <a:srgbClr val="002C88"/>
                </a:solidFill>
                <a:latin typeface="+mn-lt"/>
                <a:cs typeface="Arial" panose="020B0604020202020204" pitchFamily="34" charset="0"/>
              </a:rPr>
              <a:t>P-HOL</a:t>
            </a:r>
            <a:r>
              <a:rPr lang="de-DE" altLang="de-DE" sz="2000" dirty="0">
                <a:solidFill>
                  <a:srgbClr val="000000"/>
                </a:solidFill>
                <a:latin typeface="+mn-lt"/>
                <a:cs typeface="Arial" panose="020B0604020202020204" pitchFamily="34" charset="0"/>
              </a:rPr>
              <a:t> </a:t>
            </a:r>
            <a:r>
              <a:rPr lang="de-DE" altLang="de-DE" sz="2000" dirty="0">
                <a:solidFill>
                  <a:srgbClr val="002C88"/>
                </a:solidFill>
                <a:latin typeface="+mn-lt"/>
                <a:cs typeface="Arial" panose="020B0604020202020204" pitchFamily="34" charset="0"/>
              </a:rPr>
              <a:t>– Halten des Pucks</a:t>
            </a:r>
          </a:p>
        </p:txBody>
      </p:sp>
      <p:sp>
        <p:nvSpPr>
          <p:cNvPr id="6" name="Textfeld 5">
            <a:extLst>
              <a:ext uri="{FF2B5EF4-FFF2-40B4-BE49-F238E27FC236}">
                <a16:creationId xmlns:a16="http://schemas.microsoft.com/office/drawing/2014/main" id="{DB6B87F3-BE1A-4D4E-8E42-B25A5BDE25F9}"/>
              </a:ext>
            </a:extLst>
          </p:cNvPr>
          <p:cNvSpPr txBox="1"/>
          <p:nvPr/>
        </p:nvSpPr>
        <p:spPr>
          <a:xfrm>
            <a:off x="283280" y="-99392"/>
            <a:ext cx="7992888" cy="1138773"/>
          </a:xfrm>
          <a:prstGeom prst="rect">
            <a:avLst/>
          </a:prstGeom>
          <a:noFill/>
        </p:spPr>
        <p:txBody>
          <a:bodyPr wrap="square">
            <a:spAutoFit/>
          </a:bodyPr>
          <a:lstStyle/>
          <a:p>
            <a:pPr algn="ctr"/>
            <a:r>
              <a:rPr lang="de-DE" altLang="de-DE" sz="3400" b="1" dirty="0">
                <a:solidFill>
                  <a:srgbClr val="CD9730"/>
                </a:solidFill>
                <a:latin typeface="Calibri Light" panose="020F0302020204030204" pitchFamily="34" charset="0"/>
                <a:ea typeface="Calibri Light" panose="020F0302020204030204" pitchFamily="34" charset="0"/>
                <a:cs typeface="Calibri Light" panose="020F0302020204030204" pitchFamily="34" charset="0"/>
              </a:rPr>
              <a:t>IIHF-Codes von Strafen in den digitalen Spielbericht egrep</a:t>
            </a:r>
            <a:endParaRPr lang="de-DE" sz="3400" dirty="0">
              <a:latin typeface="Calibri Light" panose="020F0302020204030204" pitchFamily="34" charset="0"/>
              <a:ea typeface="Calibri Light" panose="020F0302020204030204" pitchFamily="34" charset="0"/>
              <a:cs typeface="Calibri Light" panose="020F0302020204030204" pitchFamily="34" charset="0"/>
            </a:endParaRPr>
          </a:p>
        </p:txBody>
      </p:sp>
      <p:sp>
        <p:nvSpPr>
          <p:cNvPr id="2" name="Text Box 12">
            <a:extLst>
              <a:ext uri="{FF2B5EF4-FFF2-40B4-BE49-F238E27FC236}">
                <a16:creationId xmlns:a16="http://schemas.microsoft.com/office/drawing/2014/main" id="{B3BF97C7-14CC-0B2D-BC25-7024550AC587}"/>
              </a:ext>
            </a:extLst>
          </p:cNvPr>
          <p:cNvSpPr txBox="1">
            <a:spLocks noChangeArrowheads="1"/>
          </p:cNvSpPr>
          <p:nvPr/>
        </p:nvSpPr>
        <p:spPr bwMode="auto">
          <a:xfrm>
            <a:off x="5889104" y="1556791"/>
            <a:ext cx="3540585" cy="4555093"/>
          </a:xfrm>
          <a:prstGeom prst="rect">
            <a:avLst/>
          </a:prstGeom>
          <a:noFill/>
          <a:ln>
            <a:noFill/>
          </a:ln>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ct val="50000"/>
              </a:spcBef>
              <a:defRPr/>
            </a:pPr>
            <a:r>
              <a:rPr lang="de-DE" altLang="de-DE" sz="2000" b="1" dirty="0">
                <a:solidFill>
                  <a:srgbClr val="002C88"/>
                </a:solidFill>
                <a:latin typeface="+mn-lt"/>
                <a:cs typeface="Arial" panose="020B0604020202020204" pitchFamily="34" charset="0"/>
              </a:rPr>
              <a:t>HO-ST</a:t>
            </a:r>
            <a:r>
              <a:rPr lang="de-DE" altLang="de-DE" sz="2000" dirty="0">
                <a:solidFill>
                  <a:srgbClr val="000000"/>
                </a:solidFill>
                <a:latin typeface="+mn-lt"/>
                <a:cs typeface="Arial" panose="020B0604020202020204" pitchFamily="34" charset="0"/>
              </a:rPr>
              <a:t> </a:t>
            </a:r>
            <a:r>
              <a:rPr lang="de-DE" altLang="de-DE" sz="2000" dirty="0">
                <a:solidFill>
                  <a:srgbClr val="002C88"/>
                </a:solidFill>
                <a:latin typeface="+mn-lt"/>
                <a:cs typeface="Arial" panose="020B0604020202020204" pitchFamily="34" charset="0"/>
              </a:rPr>
              <a:t>– Halten des Stockes</a:t>
            </a:r>
          </a:p>
          <a:p>
            <a:pPr eaLnBrk="1" hangingPunct="1">
              <a:spcBef>
                <a:spcPct val="50000"/>
              </a:spcBef>
              <a:defRPr/>
            </a:pPr>
            <a:r>
              <a:rPr lang="de-DE" altLang="de-DE" sz="2000" b="1" dirty="0">
                <a:solidFill>
                  <a:srgbClr val="002C88"/>
                </a:solidFill>
                <a:latin typeface="+mn-lt"/>
                <a:cs typeface="Arial" panose="020B0604020202020204" pitchFamily="34" charset="0"/>
              </a:rPr>
              <a:t>HAND-P</a:t>
            </a:r>
            <a:r>
              <a:rPr lang="de-DE" altLang="de-DE" sz="2000" dirty="0">
                <a:solidFill>
                  <a:srgbClr val="000000"/>
                </a:solidFill>
                <a:latin typeface="+mn-lt"/>
                <a:cs typeface="Arial" panose="020B0604020202020204" pitchFamily="34" charset="0"/>
              </a:rPr>
              <a:t> </a:t>
            </a:r>
            <a:r>
              <a:rPr lang="de-DE" altLang="de-DE" sz="2000" dirty="0">
                <a:solidFill>
                  <a:srgbClr val="002C88"/>
                </a:solidFill>
                <a:latin typeface="+mn-lt"/>
                <a:cs typeface="Arial" panose="020B0604020202020204" pitchFamily="34" charset="0"/>
              </a:rPr>
              <a:t>– Handpass</a:t>
            </a:r>
          </a:p>
          <a:p>
            <a:pPr eaLnBrk="1" hangingPunct="1">
              <a:spcBef>
                <a:spcPct val="50000"/>
              </a:spcBef>
              <a:defRPr/>
            </a:pPr>
            <a:r>
              <a:rPr lang="de-DE" altLang="de-DE" sz="2000" b="1" dirty="0">
                <a:solidFill>
                  <a:srgbClr val="002C88"/>
                </a:solidFill>
                <a:latin typeface="+mn-lt"/>
                <a:cs typeface="Arial" panose="020B0604020202020204" pitchFamily="34" charset="0"/>
              </a:rPr>
              <a:t>HANDP</a:t>
            </a:r>
            <a:r>
              <a:rPr lang="de-DE" altLang="de-DE" sz="2000" dirty="0">
                <a:solidFill>
                  <a:srgbClr val="000000"/>
                </a:solidFill>
                <a:latin typeface="+mn-lt"/>
                <a:cs typeface="Arial" panose="020B0604020202020204" pitchFamily="34" charset="0"/>
              </a:rPr>
              <a:t> </a:t>
            </a:r>
            <a:r>
              <a:rPr lang="de-DE" altLang="de-DE" sz="2000" dirty="0">
                <a:solidFill>
                  <a:srgbClr val="002C88"/>
                </a:solidFill>
                <a:latin typeface="+mn-lt"/>
                <a:cs typeface="Arial" panose="020B0604020202020204" pitchFamily="34" charset="0"/>
              </a:rPr>
              <a:t>– Handpassen des Pucks</a:t>
            </a:r>
          </a:p>
          <a:p>
            <a:pPr eaLnBrk="1" hangingPunct="1">
              <a:spcBef>
                <a:spcPct val="50000"/>
              </a:spcBef>
              <a:defRPr/>
            </a:pPr>
            <a:r>
              <a:rPr lang="de-DE" altLang="de-DE" sz="2000" b="1" dirty="0">
                <a:solidFill>
                  <a:srgbClr val="002C88"/>
                </a:solidFill>
                <a:latin typeface="+mn-lt"/>
                <a:cs typeface="Arial" panose="020B0604020202020204" pitchFamily="34" charset="0"/>
              </a:rPr>
              <a:t>HI-ST</a:t>
            </a:r>
            <a:r>
              <a:rPr lang="de-DE" altLang="de-DE" sz="2000" dirty="0">
                <a:solidFill>
                  <a:srgbClr val="000000"/>
                </a:solidFill>
                <a:latin typeface="+mn-lt"/>
                <a:cs typeface="Arial" panose="020B0604020202020204" pitchFamily="34" charset="0"/>
              </a:rPr>
              <a:t> </a:t>
            </a:r>
            <a:r>
              <a:rPr lang="de-DE" altLang="de-DE" sz="2000" dirty="0">
                <a:solidFill>
                  <a:srgbClr val="002C88"/>
                </a:solidFill>
                <a:latin typeface="+mn-lt"/>
                <a:cs typeface="Arial" panose="020B0604020202020204" pitchFamily="34" charset="0"/>
              </a:rPr>
              <a:t>– Hoher Stock</a:t>
            </a:r>
          </a:p>
          <a:p>
            <a:pPr eaLnBrk="1" hangingPunct="1">
              <a:spcBef>
                <a:spcPct val="50000"/>
              </a:spcBef>
              <a:defRPr/>
            </a:pPr>
            <a:r>
              <a:rPr lang="de-DE" altLang="de-DE" sz="2000" b="1" dirty="0">
                <a:solidFill>
                  <a:srgbClr val="002C88"/>
                </a:solidFill>
                <a:latin typeface="+mn-lt"/>
                <a:cs typeface="Arial" panose="020B0604020202020204" pitchFamily="34" charset="0"/>
              </a:rPr>
              <a:t>IL-REG</a:t>
            </a:r>
            <a:r>
              <a:rPr lang="de-DE" altLang="de-DE" sz="2000" dirty="0">
                <a:solidFill>
                  <a:srgbClr val="000000"/>
                </a:solidFill>
                <a:latin typeface="+mn-lt"/>
                <a:cs typeface="Arial" panose="020B0604020202020204" pitchFamily="34" charset="0"/>
              </a:rPr>
              <a:t> </a:t>
            </a:r>
            <a:r>
              <a:rPr lang="de-DE" altLang="de-DE" sz="2000" dirty="0">
                <a:solidFill>
                  <a:srgbClr val="002C88"/>
                </a:solidFill>
                <a:latin typeface="+mn-lt"/>
                <a:cs typeface="Arial" panose="020B0604020202020204" pitchFamily="34" charset="0"/>
              </a:rPr>
              <a:t>– Illegale Ausrüstung</a:t>
            </a:r>
          </a:p>
          <a:p>
            <a:pPr eaLnBrk="1" hangingPunct="1">
              <a:spcBef>
                <a:spcPct val="50000"/>
              </a:spcBef>
              <a:defRPr/>
            </a:pPr>
            <a:r>
              <a:rPr lang="de-DE" altLang="de-DE" sz="2000" b="1" dirty="0">
                <a:solidFill>
                  <a:srgbClr val="002C88"/>
                </a:solidFill>
                <a:latin typeface="+mn-lt"/>
                <a:cs typeface="Arial" panose="020B0604020202020204" pitchFamily="34" charset="0"/>
              </a:rPr>
              <a:t>IL-ST</a:t>
            </a:r>
            <a:r>
              <a:rPr lang="de-DE" altLang="de-DE" sz="2000" dirty="0">
                <a:solidFill>
                  <a:srgbClr val="000000"/>
                </a:solidFill>
                <a:latin typeface="+mn-lt"/>
                <a:cs typeface="Arial" panose="020B0604020202020204" pitchFamily="34" charset="0"/>
              </a:rPr>
              <a:t> </a:t>
            </a:r>
            <a:r>
              <a:rPr lang="de-DE" altLang="de-DE" sz="2000" dirty="0">
                <a:solidFill>
                  <a:srgbClr val="002C88"/>
                </a:solidFill>
                <a:latin typeface="+mn-lt"/>
                <a:cs typeface="Arial" panose="020B0604020202020204" pitchFamily="34" charset="0"/>
              </a:rPr>
              <a:t>– Illegaler Schläger</a:t>
            </a:r>
          </a:p>
          <a:p>
            <a:pPr eaLnBrk="1" hangingPunct="1">
              <a:spcBef>
                <a:spcPct val="50000"/>
              </a:spcBef>
              <a:defRPr/>
            </a:pPr>
            <a:r>
              <a:rPr lang="de-DE" altLang="de-DE" sz="2000" b="1" dirty="0">
                <a:solidFill>
                  <a:srgbClr val="002C88"/>
                </a:solidFill>
                <a:latin typeface="+mn-lt"/>
                <a:cs typeface="Arial" panose="020B0604020202020204" pitchFamily="34" charset="0"/>
              </a:rPr>
              <a:t>FIGHT</a:t>
            </a:r>
            <a:r>
              <a:rPr lang="de-DE" altLang="de-DE" sz="2000" dirty="0">
                <a:solidFill>
                  <a:srgbClr val="000000"/>
                </a:solidFill>
                <a:latin typeface="+mn-lt"/>
                <a:cs typeface="Arial" panose="020B0604020202020204" pitchFamily="34" charset="0"/>
              </a:rPr>
              <a:t> </a:t>
            </a:r>
            <a:r>
              <a:rPr lang="de-DE" altLang="de-DE" sz="2000" dirty="0">
                <a:solidFill>
                  <a:srgbClr val="002C88"/>
                </a:solidFill>
                <a:latin typeface="+mn-lt"/>
                <a:cs typeface="Arial" panose="020B0604020202020204" pitchFamily="34" charset="0"/>
              </a:rPr>
              <a:t>– Kämpfen</a:t>
            </a:r>
          </a:p>
          <a:p>
            <a:pPr eaLnBrk="1" hangingPunct="1">
              <a:spcBef>
                <a:spcPct val="50000"/>
              </a:spcBef>
              <a:defRPr/>
            </a:pPr>
            <a:r>
              <a:rPr lang="de-DE" altLang="de-DE" sz="2000" b="1" dirty="0">
                <a:solidFill>
                  <a:srgbClr val="002C88"/>
                </a:solidFill>
                <a:latin typeface="+mn-lt"/>
                <a:cs typeface="Arial" panose="020B0604020202020204" pitchFamily="34" charset="0"/>
              </a:rPr>
              <a:t>H-BUT</a:t>
            </a:r>
            <a:r>
              <a:rPr lang="de-DE" altLang="de-DE" sz="2000" dirty="0">
                <a:solidFill>
                  <a:srgbClr val="FF0000"/>
                </a:solidFill>
                <a:latin typeface="+mn-lt"/>
                <a:cs typeface="Arial" panose="020B0604020202020204" pitchFamily="34" charset="0"/>
              </a:rPr>
              <a:t> </a:t>
            </a:r>
            <a:r>
              <a:rPr lang="de-DE" altLang="de-DE" sz="2000" dirty="0">
                <a:solidFill>
                  <a:srgbClr val="002C88"/>
                </a:solidFill>
                <a:latin typeface="+mn-lt"/>
                <a:cs typeface="Arial" panose="020B0604020202020204" pitchFamily="34" charset="0"/>
              </a:rPr>
              <a:t>– Kopfstoss</a:t>
            </a:r>
          </a:p>
          <a:p>
            <a:pPr eaLnBrk="1" hangingPunct="1">
              <a:spcBef>
                <a:spcPct val="50000"/>
              </a:spcBef>
              <a:defRPr/>
            </a:pPr>
            <a:r>
              <a:rPr lang="de-DE" altLang="de-DE" sz="2000" b="1" dirty="0">
                <a:solidFill>
                  <a:srgbClr val="002C88"/>
                </a:solidFill>
                <a:latin typeface="+mn-lt"/>
                <a:cs typeface="Arial" panose="020B0604020202020204" pitchFamily="34" charset="0"/>
              </a:rPr>
              <a:t>CRITIC</a:t>
            </a:r>
            <a:r>
              <a:rPr lang="de-DE" altLang="de-DE" sz="2000" dirty="0">
                <a:solidFill>
                  <a:srgbClr val="FF0000"/>
                </a:solidFill>
                <a:latin typeface="+mn-lt"/>
                <a:cs typeface="Arial" panose="020B0604020202020204" pitchFamily="34" charset="0"/>
              </a:rPr>
              <a:t> </a:t>
            </a:r>
            <a:r>
              <a:rPr lang="de-DE" altLang="de-DE" sz="2000" dirty="0">
                <a:solidFill>
                  <a:srgbClr val="002C88"/>
                </a:solidFill>
                <a:latin typeface="+mn-lt"/>
                <a:cs typeface="Arial" panose="020B0604020202020204" pitchFamily="34" charset="0"/>
              </a:rPr>
              <a:t>– Kritik am Entscheid</a:t>
            </a:r>
          </a:p>
          <a:p>
            <a:pPr eaLnBrk="1" hangingPunct="1">
              <a:spcBef>
                <a:spcPct val="50000"/>
              </a:spcBef>
              <a:defRPr/>
            </a:pPr>
            <a:r>
              <a:rPr lang="de-DE" altLang="de-DE" sz="2000" b="1" dirty="0">
                <a:solidFill>
                  <a:srgbClr val="002C88"/>
                </a:solidFill>
                <a:cs typeface="Arial" panose="020B0604020202020204" pitchFamily="34" charset="0"/>
              </a:rPr>
              <a:t>MATCH</a:t>
            </a:r>
            <a:r>
              <a:rPr lang="de-DE" altLang="de-DE" sz="2000" dirty="0">
                <a:solidFill>
                  <a:srgbClr val="FF0000"/>
                </a:solidFill>
                <a:cs typeface="Arial" panose="020B0604020202020204" pitchFamily="34" charset="0"/>
              </a:rPr>
              <a:t> </a:t>
            </a:r>
            <a:r>
              <a:rPr lang="de-DE" altLang="de-DE" sz="2000" dirty="0">
                <a:solidFill>
                  <a:srgbClr val="002C88"/>
                </a:solidFill>
                <a:cs typeface="Arial" panose="020B0604020202020204" pitchFamily="34" charset="0"/>
              </a:rPr>
              <a:t>– Matchstrafe</a:t>
            </a:r>
          </a:p>
        </p:txBody>
      </p:sp>
    </p:spTree>
    <p:extLst>
      <p:ext uri="{BB962C8B-B14F-4D97-AF65-F5344CB8AC3E}">
        <p14:creationId xmlns:p14="http://schemas.microsoft.com/office/powerpoint/2010/main" val="214887883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86C6F2-D486-B018-BF8C-A083E7F59A13}"/>
            </a:ext>
          </a:extLst>
        </p:cNvPr>
        <p:cNvGrpSpPr/>
        <p:nvPr/>
      </p:nvGrpSpPr>
      <p:grpSpPr>
        <a:xfrm>
          <a:off x="0" y="0"/>
          <a:ext cx="0" cy="0"/>
          <a:chOff x="0" y="0"/>
          <a:chExt cx="0" cy="0"/>
        </a:xfrm>
      </p:grpSpPr>
      <p:sp>
        <p:nvSpPr>
          <p:cNvPr id="11" name="Text Box 12">
            <a:extLst>
              <a:ext uri="{FF2B5EF4-FFF2-40B4-BE49-F238E27FC236}">
                <a16:creationId xmlns:a16="http://schemas.microsoft.com/office/drawing/2014/main" id="{1A0AADB7-23DC-886C-3869-0971743A3484}"/>
              </a:ext>
            </a:extLst>
          </p:cNvPr>
          <p:cNvSpPr txBox="1">
            <a:spLocks noChangeArrowheads="1"/>
          </p:cNvSpPr>
          <p:nvPr/>
        </p:nvSpPr>
        <p:spPr bwMode="auto">
          <a:xfrm>
            <a:off x="272480" y="1556792"/>
            <a:ext cx="3954737" cy="4555093"/>
          </a:xfrm>
          <a:prstGeom prst="rect">
            <a:avLst/>
          </a:prstGeom>
          <a:noFill/>
          <a:ln>
            <a:noFill/>
          </a:ln>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ct val="50000"/>
              </a:spcBef>
              <a:defRPr/>
            </a:pPr>
            <a:r>
              <a:rPr lang="de-DE" altLang="de-DE" sz="2000" b="1" dirty="0">
                <a:solidFill>
                  <a:srgbClr val="002C88"/>
                </a:solidFill>
                <a:latin typeface="+mn-lt"/>
                <a:cs typeface="Arial" panose="020B0604020202020204" pitchFamily="34" charset="0"/>
              </a:rPr>
              <a:t>OBS-L</a:t>
            </a:r>
            <a:r>
              <a:rPr lang="de-DE" altLang="de-DE" sz="2000" dirty="0">
                <a:solidFill>
                  <a:srgbClr val="000000"/>
                </a:solidFill>
                <a:latin typeface="+mn-lt"/>
                <a:cs typeface="Arial" panose="020B0604020202020204" pitchFamily="34" charset="0"/>
              </a:rPr>
              <a:t> </a:t>
            </a:r>
            <a:r>
              <a:rPr lang="de-DE" altLang="de-DE" sz="2000" dirty="0">
                <a:solidFill>
                  <a:srgbClr val="002C88"/>
                </a:solidFill>
                <a:latin typeface="+mn-lt"/>
                <a:cs typeface="Arial" panose="020B0604020202020204" pitchFamily="34" charset="0"/>
              </a:rPr>
              <a:t>– Obszöne Sprache</a:t>
            </a:r>
          </a:p>
          <a:p>
            <a:pPr eaLnBrk="1" hangingPunct="1">
              <a:spcBef>
                <a:spcPct val="50000"/>
              </a:spcBef>
              <a:defRPr/>
            </a:pPr>
            <a:r>
              <a:rPr lang="de-DE" altLang="de-DE" sz="2000" b="1" dirty="0">
                <a:solidFill>
                  <a:srgbClr val="002C88"/>
                </a:solidFill>
                <a:latin typeface="+mn-lt"/>
                <a:cs typeface="Arial" panose="020B0604020202020204" pitchFamily="34" charset="0"/>
              </a:rPr>
              <a:t>PEN-S</a:t>
            </a:r>
            <a:r>
              <a:rPr lang="de-DE" altLang="de-DE" sz="2000" dirty="0">
                <a:solidFill>
                  <a:srgbClr val="000000"/>
                </a:solidFill>
                <a:latin typeface="+mn-lt"/>
                <a:cs typeface="Arial" panose="020B0604020202020204" pitchFamily="34" charset="0"/>
              </a:rPr>
              <a:t> </a:t>
            </a:r>
            <a:r>
              <a:rPr lang="de-DE" altLang="de-DE" sz="2000" dirty="0">
                <a:solidFill>
                  <a:srgbClr val="002C88"/>
                </a:solidFill>
                <a:latin typeface="+mn-lt"/>
                <a:cs typeface="Arial" panose="020B0604020202020204" pitchFamily="34" charset="0"/>
              </a:rPr>
              <a:t>– Penaltyschuss</a:t>
            </a:r>
          </a:p>
          <a:p>
            <a:pPr eaLnBrk="1" hangingPunct="1">
              <a:spcBef>
                <a:spcPct val="50000"/>
              </a:spcBef>
              <a:defRPr/>
            </a:pPr>
            <a:r>
              <a:rPr lang="de-DE" altLang="de-DE" sz="2000" b="1" dirty="0">
                <a:solidFill>
                  <a:srgbClr val="002C88"/>
                </a:solidFill>
                <a:latin typeface="+mn-lt"/>
                <a:cs typeface="Arial" panose="020B0604020202020204" pitchFamily="34" charset="0"/>
              </a:rPr>
              <a:t>P-OUT</a:t>
            </a:r>
            <a:r>
              <a:rPr lang="de-DE" altLang="de-DE" sz="2000" dirty="0">
                <a:solidFill>
                  <a:srgbClr val="FF0000"/>
                </a:solidFill>
                <a:latin typeface="+mn-lt"/>
                <a:cs typeface="Arial" panose="020B0604020202020204" pitchFamily="34" charset="0"/>
              </a:rPr>
              <a:t> </a:t>
            </a:r>
            <a:r>
              <a:rPr lang="de-DE" altLang="de-DE" sz="2000" dirty="0">
                <a:solidFill>
                  <a:srgbClr val="002C88"/>
                </a:solidFill>
                <a:latin typeface="+mn-lt"/>
                <a:cs typeface="Arial" panose="020B0604020202020204" pitchFamily="34" charset="0"/>
              </a:rPr>
              <a:t>– Puck unspielbar außerhalb</a:t>
            </a:r>
          </a:p>
          <a:p>
            <a:pPr eaLnBrk="1" hangingPunct="1">
              <a:spcBef>
                <a:spcPct val="50000"/>
              </a:spcBef>
              <a:defRPr/>
            </a:pPr>
            <a:r>
              <a:rPr lang="de-DE" altLang="de-DE" sz="2000" dirty="0">
                <a:solidFill>
                  <a:srgbClr val="002C88"/>
                </a:solidFill>
                <a:latin typeface="+mn-lt"/>
                <a:cs typeface="Arial" panose="020B0604020202020204" pitchFamily="34" charset="0"/>
              </a:rPr>
              <a:t>                des Spielfeldes</a:t>
            </a:r>
          </a:p>
          <a:p>
            <a:pPr eaLnBrk="1" hangingPunct="1">
              <a:spcBef>
                <a:spcPct val="50000"/>
              </a:spcBef>
              <a:defRPr/>
            </a:pPr>
            <a:r>
              <a:rPr lang="de-DE" altLang="de-DE" sz="2000" b="1" dirty="0">
                <a:solidFill>
                  <a:srgbClr val="002C88"/>
                </a:solidFill>
                <a:latin typeface="+mn-lt"/>
                <a:cs typeface="Arial" panose="020B0604020202020204" pitchFamily="34" charset="0"/>
              </a:rPr>
              <a:t>DIVE</a:t>
            </a:r>
            <a:r>
              <a:rPr lang="de-DE" altLang="de-DE" sz="2000" dirty="0">
                <a:solidFill>
                  <a:srgbClr val="000000"/>
                </a:solidFill>
                <a:latin typeface="+mn-lt"/>
                <a:cs typeface="Arial" panose="020B0604020202020204" pitchFamily="34" charset="0"/>
              </a:rPr>
              <a:t> </a:t>
            </a:r>
            <a:r>
              <a:rPr lang="de-DE" altLang="de-DE" sz="2000" dirty="0">
                <a:solidFill>
                  <a:srgbClr val="002C88"/>
                </a:solidFill>
                <a:latin typeface="+mn-lt"/>
                <a:cs typeface="Arial" panose="020B0604020202020204" pitchFamily="34" charset="0"/>
              </a:rPr>
              <a:t>– Schwalbe</a:t>
            </a:r>
          </a:p>
          <a:p>
            <a:pPr eaLnBrk="1" hangingPunct="1">
              <a:spcBef>
                <a:spcPct val="50000"/>
              </a:spcBef>
              <a:defRPr/>
            </a:pPr>
            <a:r>
              <a:rPr lang="de-DE" altLang="de-DE" sz="2000" b="1" dirty="0">
                <a:solidFill>
                  <a:srgbClr val="002C88"/>
                </a:solidFill>
                <a:latin typeface="+mn-lt"/>
                <a:cs typeface="Arial" panose="020B0604020202020204" pitchFamily="34" charset="0"/>
              </a:rPr>
              <a:t>OTHER</a:t>
            </a:r>
            <a:r>
              <a:rPr lang="de-DE" altLang="de-DE" sz="2000" dirty="0">
                <a:solidFill>
                  <a:srgbClr val="000000"/>
                </a:solidFill>
                <a:latin typeface="+mn-lt"/>
                <a:cs typeface="Arial" panose="020B0604020202020204" pitchFamily="34" charset="0"/>
              </a:rPr>
              <a:t> </a:t>
            </a:r>
            <a:r>
              <a:rPr lang="de-DE" altLang="de-DE" sz="2000" dirty="0">
                <a:solidFill>
                  <a:srgbClr val="002C88"/>
                </a:solidFill>
                <a:latin typeface="+mn-lt"/>
                <a:cs typeface="Arial" panose="020B0604020202020204" pitchFamily="34" charset="0"/>
              </a:rPr>
              <a:t>– Sonstiges</a:t>
            </a:r>
          </a:p>
          <a:p>
            <a:pPr eaLnBrk="1" hangingPunct="1">
              <a:spcBef>
                <a:spcPct val="50000"/>
              </a:spcBef>
              <a:defRPr/>
            </a:pPr>
            <a:r>
              <a:rPr lang="de-DE" altLang="de-DE" sz="2000" b="1" dirty="0">
                <a:solidFill>
                  <a:srgbClr val="002C88"/>
                </a:solidFill>
                <a:latin typeface="+mn-lt"/>
                <a:cs typeface="Arial" panose="020B0604020202020204" pitchFamily="34" charset="0"/>
              </a:rPr>
              <a:t>GA-MI</a:t>
            </a:r>
            <a:r>
              <a:rPr lang="de-DE" altLang="de-DE" sz="2000" dirty="0">
                <a:solidFill>
                  <a:srgbClr val="000000"/>
                </a:solidFill>
                <a:latin typeface="+mn-lt"/>
                <a:cs typeface="Arial" panose="020B0604020202020204" pitchFamily="34" charset="0"/>
              </a:rPr>
              <a:t> </a:t>
            </a:r>
            <a:r>
              <a:rPr lang="de-DE" altLang="de-DE" sz="2000" dirty="0">
                <a:solidFill>
                  <a:srgbClr val="002C88"/>
                </a:solidFill>
                <a:latin typeface="+mn-lt"/>
                <a:cs typeface="Arial" panose="020B0604020202020204" pitchFamily="34" charset="0"/>
              </a:rPr>
              <a:t>– Spieldauer-Disziplinarstrafe</a:t>
            </a:r>
          </a:p>
          <a:p>
            <a:pPr eaLnBrk="1" hangingPunct="1">
              <a:spcBef>
                <a:spcPct val="50000"/>
              </a:spcBef>
              <a:defRPr/>
            </a:pPr>
            <a:r>
              <a:rPr lang="de-DE" altLang="de-DE" sz="2000" b="1" dirty="0">
                <a:solidFill>
                  <a:srgbClr val="002C88"/>
                </a:solidFill>
                <a:latin typeface="+mn-lt"/>
                <a:cs typeface="Arial" panose="020B0604020202020204" pitchFamily="34" charset="0"/>
              </a:rPr>
              <a:t>L-BCH</a:t>
            </a:r>
            <a:r>
              <a:rPr lang="de-DE" altLang="de-DE" sz="2000" dirty="0">
                <a:solidFill>
                  <a:srgbClr val="FF0000"/>
                </a:solidFill>
                <a:latin typeface="+mn-lt"/>
                <a:cs typeface="Arial" panose="020B0604020202020204" pitchFamily="34" charset="0"/>
              </a:rPr>
              <a:t> </a:t>
            </a:r>
            <a:r>
              <a:rPr lang="de-DE" altLang="de-DE" sz="2000" dirty="0">
                <a:solidFill>
                  <a:srgbClr val="002C88"/>
                </a:solidFill>
                <a:latin typeface="+mn-lt"/>
                <a:cs typeface="Arial" panose="020B0604020202020204" pitchFamily="34" charset="0"/>
              </a:rPr>
              <a:t>– Spielerbank verlassen</a:t>
            </a:r>
          </a:p>
          <a:p>
            <a:pPr eaLnBrk="1" hangingPunct="1">
              <a:spcBef>
                <a:spcPct val="50000"/>
              </a:spcBef>
              <a:defRPr/>
            </a:pPr>
            <a:r>
              <a:rPr lang="de-DE" altLang="de-DE" sz="2000" b="1" dirty="0">
                <a:solidFill>
                  <a:srgbClr val="002C88"/>
                </a:solidFill>
                <a:latin typeface="+mn-lt"/>
                <a:cs typeface="Arial" panose="020B0604020202020204" pitchFamily="34" charset="0"/>
              </a:rPr>
              <a:t>DELAY</a:t>
            </a:r>
            <a:r>
              <a:rPr lang="de-DE" altLang="de-DE" sz="2000" dirty="0">
                <a:solidFill>
                  <a:srgbClr val="000000"/>
                </a:solidFill>
                <a:latin typeface="+mn-lt"/>
                <a:cs typeface="Arial" panose="020B0604020202020204" pitchFamily="34" charset="0"/>
              </a:rPr>
              <a:t> </a:t>
            </a:r>
            <a:r>
              <a:rPr lang="de-DE" altLang="de-DE" sz="2000" dirty="0">
                <a:solidFill>
                  <a:srgbClr val="002C88"/>
                </a:solidFill>
                <a:latin typeface="+mn-lt"/>
                <a:cs typeface="Arial" panose="020B0604020202020204" pitchFamily="34" charset="0"/>
              </a:rPr>
              <a:t>– Spielverzögerung</a:t>
            </a:r>
          </a:p>
          <a:p>
            <a:pPr eaLnBrk="1" hangingPunct="1">
              <a:spcBef>
                <a:spcPct val="50000"/>
              </a:spcBef>
              <a:defRPr/>
            </a:pPr>
            <a:r>
              <a:rPr lang="de-DE" altLang="de-DE" sz="2000" b="1" dirty="0">
                <a:solidFill>
                  <a:srgbClr val="002C88"/>
                </a:solidFill>
                <a:latin typeface="+mn-lt"/>
                <a:cs typeface="Arial" panose="020B0604020202020204" pitchFamily="34" charset="0"/>
              </a:rPr>
              <a:t>STA-L</a:t>
            </a:r>
            <a:r>
              <a:rPr lang="de-DE" altLang="de-DE" sz="2000" dirty="0">
                <a:solidFill>
                  <a:srgbClr val="000000"/>
                </a:solidFill>
                <a:latin typeface="+mn-lt"/>
                <a:cs typeface="Arial" panose="020B0604020202020204" pitchFamily="34" charset="0"/>
              </a:rPr>
              <a:t> </a:t>
            </a:r>
            <a:r>
              <a:rPr lang="de-DE" altLang="de-DE" sz="2000" dirty="0">
                <a:solidFill>
                  <a:srgbClr val="002C88"/>
                </a:solidFill>
                <a:latin typeface="+mn-lt"/>
                <a:cs typeface="Arial" panose="020B0604020202020204" pitchFamily="34" charset="0"/>
              </a:rPr>
              <a:t>– Startaufstellung</a:t>
            </a:r>
          </a:p>
        </p:txBody>
      </p:sp>
      <p:sp>
        <p:nvSpPr>
          <p:cNvPr id="6" name="Textfeld 5">
            <a:extLst>
              <a:ext uri="{FF2B5EF4-FFF2-40B4-BE49-F238E27FC236}">
                <a16:creationId xmlns:a16="http://schemas.microsoft.com/office/drawing/2014/main" id="{705A771C-EEC2-0446-02E3-26F777106A8D}"/>
              </a:ext>
            </a:extLst>
          </p:cNvPr>
          <p:cNvSpPr txBox="1"/>
          <p:nvPr/>
        </p:nvSpPr>
        <p:spPr>
          <a:xfrm>
            <a:off x="416496" y="-99392"/>
            <a:ext cx="7992888" cy="1138773"/>
          </a:xfrm>
          <a:prstGeom prst="rect">
            <a:avLst/>
          </a:prstGeom>
          <a:noFill/>
        </p:spPr>
        <p:txBody>
          <a:bodyPr wrap="square">
            <a:spAutoFit/>
          </a:bodyPr>
          <a:lstStyle/>
          <a:p>
            <a:pPr algn="ctr"/>
            <a:r>
              <a:rPr lang="de-DE" altLang="de-DE" sz="3400" b="1" dirty="0">
                <a:solidFill>
                  <a:srgbClr val="CD9730"/>
                </a:solidFill>
                <a:latin typeface="Calibri Light" panose="020F0302020204030204" pitchFamily="34" charset="0"/>
                <a:ea typeface="Calibri Light" panose="020F0302020204030204" pitchFamily="34" charset="0"/>
                <a:cs typeface="Calibri Light" panose="020F0302020204030204" pitchFamily="34" charset="0"/>
              </a:rPr>
              <a:t>IIHF-Codes von Strafen in den digitalen Spielbericht egrep</a:t>
            </a:r>
            <a:endParaRPr lang="de-DE" sz="3400" dirty="0">
              <a:latin typeface="Calibri Light" panose="020F0302020204030204" pitchFamily="34" charset="0"/>
              <a:ea typeface="Calibri Light" panose="020F0302020204030204" pitchFamily="34" charset="0"/>
              <a:cs typeface="Calibri Light" panose="020F0302020204030204" pitchFamily="34" charset="0"/>
            </a:endParaRPr>
          </a:p>
        </p:txBody>
      </p:sp>
      <p:sp>
        <p:nvSpPr>
          <p:cNvPr id="2" name="Text Box 12">
            <a:extLst>
              <a:ext uri="{FF2B5EF4-FFF2-40B4-BE49-F238E27FC236}">
                <a16:creationId xmlns:a16="http://schemas.microsoft.com/office/drawing/2014/main" id="{C557A7BD-02C2-51F5-8192-8C02EF5A21C5}"/>
              </a:ext>
            </a:extLst>
          </p:cNvPr>
          <p:cNvSpPr txBox="1">
            <a:spLocks noChangeArrowheads="1"/>
          </p:cNvSpPr>
          <p:nvPr/>
        </p:nvSpPr>
        <p:spPr bwMode="auto">
          <a:xfrm>
            <a:off x="5889104" y="1556791"/>
            <a:ext cx="4108369" cy="4555093"/>
          </a:xfrm>
          <a:prstGeom prst="rect">
            <a:avLst/>
          </a:prstGeom>
          <a:noFill/>
          <a:ln>
            <a:noFill/>
          </a:ln>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ct val="50000"/>
              </a:spcBef>
              <a:defRPr/>
            </a:pPr>
            <a:r>
              <a:rPr lang="de-DE" altLang="de-DE" sz="2000" b="1" dirty="0">
                <a:solidFill>
                  <a:srgbClr val="002C88"/>
                </a:solidFill>
                <a:latin typeface="+mn-lt"/>
                <a:cs typeface="Arial" panose="020B0604020202020204" pitchFamily="34" charset="0"/>
              </a:rPr>
              <a:t>CROSS</a:t>
            </a:r>
            <a:r>
              <a:rPr lang="de-DE" altLang="de-DE" sz="2000" dirty="0">
                <a:solidFill>
                  <a:srgbClr val="000000"/>
                </a:solidFill>
                <a:latin typeface="+mn-lt"/>
                <a:cs typeface="Arial" panose="020B0604020202020204" pitchFamily="34" charset="0"/>
              </a:rPr>
              <a:t> </a:t>
            </a:r>
            <a:r>
              <a:rPr lang="de-DE" altLang="de-DE" sz="2000" dirty="0">
                <a:solidFill>
                  <a:srgbClr val="002C88"/>
                </a:solidFill>
                <a:latin typeface="+mn-lt"/>
                <a:cs typeface="Arial" panose="020B0604020202020204" pitchFamily="34" charset="0"/>
              </a:rPr>
              <a:t>– Stockcheck</a:t>
            </a:r>
          </a:p>
          <a:p>
            <a:pPr eaLnBrk="1" hangingPunct="1">
              <a:spcBef>
                <a:spcPct val="50000"/>
              </a:spcBef>
              <a:defRPr/>
            </a:pPr>
            <a:r>
              <a:rPr lang="de-DE" altLang="de-DE" sz="2000" b="1" dirty="0">
                <a:solidFill>
                  <a:srgbClr val="002C88"/>
                </a:solidFill>
                <a:latin typeface="+mn-lt"/>
                <a:cs typeface="Arial" panose="020B0604020202020204" pitchFamily="34" charset="0"/>
              </a:rPr>
              <a:t>BUT-E</a:t>
            </a:r>
            <a:r>
              <a:rPr lang="de-DE" altLang="de-DE" sz="2000" dirty="0">
                <a:solidFill>
                  <a:srgbClr val="000000"/>
                </a:solidFill>
                <a:latin typeface="+mn-lt"/>
                <a:cs typeface="Arial" panose="020B0604020202020204" pitchFamily="34" charset="0"/>
              </a:rPr>
              <a:t> </a:t>
            </a:r>
            <a:r>
              <a:rPr lang="de-DE" altLang="de-DE" sz="2000" dirty="0">
                <a:solidFill>
                  <a:srgbClr val="002C88"/>
                </a:solidFill>
                <a:latin typeface="+mn-lt"/>
                <a:cs typeface="Arial" panose="020B0604020202020204" pitchFamily="34" charset="0"/>
              </a:rPr>
              <a:t>– Stockendenstoss</a:t>
            </a:r>
          </a:p>
          <a:p>
            <a:pPr eaLnBrk="1" hangingPunct="1">
              <a:spcBef>
                <a:spcPct val="50000"/>
              </a:spcBef>
              <a:defRPr/>
            </a:pPr>
            <a:r>
              <a:rPr lang="de-DE" altLang="de-DE" sz="2000" b="1" dirty="0">
                <a:solidFill>
                  <a:srgbClr val="002C88"/>
                </a:solidFill>
                <a:latin typeface="+mn-lt"/>
                <a:cs typeface="Arial" panose="020B0604020202020204" pitchFamily="34" charset="0"/>
              </a:rPr>
              <a:t>SLASH</a:t>
            </a:r>
            <a:r>
              <a:rPr lang="de-DE" altLang="de-DE" sz="2000" dirty="0">
                <a:solidFill>
                  <a:srgbClr val="000000"/>
                </a:solidFill>
                <a:latin typeface="+mn-lt"/>
                <a:cs typeface="Arial" panose="020B0604020202020204" pitchFamily="34" charset="0"/>
              </a:rPr>
              <a:t> </a:t>
            </a:r>
            <a:r>
              <a:rPr lang="de-DE" altLang="de-DE" sz="2000" dirty="0">
                <a:solidFill>
                  <a:srgbClr val="002C88"/>
                </a:solidFill>
                <a:latin typeface="+mn-lt"/>
                <a:cs typeface="Arial" panose="020B0604020202020204" pitchFamily="34" charset="0"/>
              </a:rPr>
              <a:t>– Stockschlag</a:t>
            </a:r>
          </a:p>
          <a:p>
            <a:pPr eaLnBrk="1" hangingPunct="1">
              <a:spcBef>
                <a:spcPct val="50000"/>
              </a:spcBef>
              <a:defRPr/>
            </a:pPr>
            <a:r>
              <a:rPr lang="de-DE" altLang="de-DE" sz="2000" b="1" dirty="0">
                <a:solidFill>
                  <a:srgbClr val="002C88"/>
                </a:solidFill>
                <a:latin typeface="+mn-lt"/>
                <a:cs typeface="Arial" panose="020B0604020202020204" pitchFamily="34" charset="0"/>
              </a:rPr>
              <a:t>TEAM</a:t>
            </a:r>
            <a:r>
              <a:rPr lang="de-DE" altLang="de-DE" sz="2000" dirty="0">
                <a:solidFill>
                  <a:srgbClr val="000000"/>
                </a:solidFill>
                <a:latin typeface="+mn-lt"/>
                <a:cs typeface="Arial" panose="020B0604020202020204" pitchFamily="34" charset="0"/>
              </a:rPr>
              <a:t> </a:t>
            </a:r>
            <a:r>
              <a:rPr lang="de-DE" altLang="de-DE" sz="2000" dirty="0">
                <a:solidFill>
                  <a:srgbClr val="002C88"/>
                </a:solidFill>
                <a:latin typeface="+mn-lt"/>
                <a:cs typeface="Arial" panose="020B0604020202020204" pitchFamily="34" charset="0"/>
              </a:rPr>
              <a:t>– Strafe gegen die Mannschaft</a:t>
            </a:r>
          </a:p>
          <a:p>
            <a:pPr eaLnBrk="1" hangingPunct="1">
              <a:spcBef>
                <a:spcPct val="50000"/>
              </a:spcBef>
              <a:defRPr/>
            </a:pPr>
            <a:r>
              <a:rPr lang="de-DE" altLang="de-DE" sz="2000" b="1" dirty="0">
                <a:solidFill>
                  <a:srgbClr val="002C88"/>
                </a:solidFill>
                <a:latin typeface="+mn-lt"/>
                <a:cs typeface="Arial" panose="020B0604020202020204" pitchFamily="34" charset="0"/>
              </a:rPr>
              <a:t>T-BCH</a:t>
            </a:r>
            <a:r>
              <a:rPr lang="de-DE" altLang="de-DE" sz="2000" dirty="0">
                <a:solidFill>
                  <a:srgbClr val="000000"/>
                </a:solidFill>
                <a:latin typeface="+mn-lt"/>
                <a:cs typeface="Arial" panose="020B0604020202020204" pitchFamily="34" charset="0"/>
              </a:rPr>
              <a:t> </a:t>
            </a:r>
            <a:r>
              <a:rPr lang="de-DE" altLang="de-DE" sz="2000" dirty="0">
                <a:solidFill>
                  <a:srgbClr val="002C88"/>
                </a:solidFill>
                <a:latin typeface="+mn-lt"/>
                <a:cs typeface="Arial" panose="020B0604020202020204" pitchFamily="34" charset="0"/>
              </a:rPr>
              <a:t>– Teamoffizieller verlässt die </a:t>
            </a:r>
          </a:p>
          <a:p>
            <a:pPr eaLnBrk="1" hangingPunct="1">
              <a:spcBef>
                <a:spcPct val="50000"/>
              </a:spcBef>
              <a:defRPr/>
            </a:pPr>
            <a:r>
              <a:rPr lang="de-DE" altLang="de-DE" sz="2000" dirty="0">
                <a:solidFill>
                  <a:srgbClr val="002C88"/>
                </a:solidFill>
                <a:latin typeface="+mn-lt"/>
                <a:cs typeface="Arial" panose="020B0604020202020204" pitchFamily="34" charset="0"/>
              </a:rPr>
              <a:t>                Spielerbank</a:t>
            </a:r>
          </a:p>
          <a:p>
            <a:pPr eaLnBrk="1" hangingPunct="1">
              <a:spcBef>
                <a:spcPct val="50000"/>
              </a:spcBef>
              <a:defRPr/>
            </a:pPr>
            <a:r>
              <a:rPr lang="de-DE" altLang="de-DE" sz="2000" b="1" dirty="0">
                <a:solidFill>
                  <a:srgbClr val="002C88"/>
                </a:solidFill>
                <a:latin typeface="+mn-lt"/>
                <a:cs typeface="Arial" panose="020B0604020202020204" pitchFamily="34" charset="0"/>
              </a:rPr>
              <a:t>GK-PEN</a:t>
            </a:r>
            <a:r>
              <a:rPr lang="de-DE" altLang="de-DE" sz="2000" dirty="0">
                <a:solidFill>
                  <a:srgbClr val="000000"/>
                </a:solidFill>
                <a:latin typeface="+mn-lt"/>
                <a:cs typeface="Arial" panose="020B0604020202020204" pitchFamily="34" charset="0"/>
              </a:rPr>
              <a:t> </a:t>
            </a:r>
            <a:r>
              <a:rPr lang="de-DE" altLang="de-DE" sz="2000" dirty="0">
                <a:solidFill>
                  <a:srgbClr val="002C88"/>
                </a:solidFill>
                <a:latin typeface="+mn-lt"/>
                <a:cs typeface="Arial" panose="020B0604020202020204" pitchFamily="34" charset="0"/>
              </a:rPr>
              <a:t>– Torhüterstrafe</a:t>
            </a:r>
          </a:p>
          <a:p>
            <a:pPr eaLnBrk="1" hangingPunct="1">
              <a:spcBef>
                <a:spcPct val="50000"/>
              </a:spcBef>
              <a:defRPr/>
            </a:pPr>
            <a:r>
              <a:rPr lang="de-DE" altLang="de-DE" sz="2000" b="1" dirty="0">
                <a:solidFill>
                  <a:srgbClr val="002C88"/>
                </a:solidFill>
                <a:latin typeface="+mn-lt"/>
                <a:cs typeface="Arial" panose="020B0604020202020204" pitchFamily="34" charset="0"/>
              </a:rPr>
              <a:t>FIGHT</a:t>
            </a:r>
            <a:r>
              <a:rPr lang="de-DE" altLang="de-DE" sz="2000" dirty="0">
                <a:solidFill>
                  <a:srgbClr val="000000"/>
                </a:solidFill>
                <a:latin typeface="+mn-lt"/>
                <a:cs typeface="Arial" panose="020B0604020202020204" pitchFamily="34" charset="0"/>
              </a:rPr>
              <a:t> </a:t>
            </a:r>
            <a:r>
              <a:rPr lang="de-DE" altLang="de-DE" sz="2000" dirty="0">
                <a:solidFill>
                  <a:srgbClr val="002C88"/>
                </a:solidFill>
                <a:latin typeface="+mn-lt"/>
                <a:cs typeface="Arial" panose="020B0604020202020204" pitchFamily="34" charset="0"/>
              </a:rPr>
              <a:t>– Kämpfen</a:t>
            </a:r>
          </a:p>
          <a:p>
            <a:pPr eaLnBrk="1" hangingPunct="1">
              <a:spcBef>
                <a:spcPct val="50000"/>
              </a:spcBef>
              <a:defRPr/>
            </a:pPr>
            <a:r>
              <a:rPr lang="de-DE" altLang="de-DE" sz="2000" b="1" dirty="0">
                <a:solidFill>
                  <a:srgbClr val="002C88"/>
                </a:solidFill>
                <a:latin typeface="+mn-lt"/>
                <a:cs typeface="Arial" panose="020B0604020202020204" pitchFamily="34" charset="0"/>
              </a:rPr>
              <a:t>KICK</a:t>
            </a:r>
            <a:r>
              <a:rPr lang="de-DE" altLang="de-DE" sz="2000" dirty="0">
                <a:solidFill>
                  <a:srgbClr val="FF0000"/>
                </a:solidFill>
                <a:latin typeface="+mn-lt"/>
                <a:cs typeface="Arial" panose="020B0604020202020204" pitchFamily="34" charset="0"/>
              </a:rPr>
              <a:t> </a:t>
            </a:r>
            <a:r>
              <a:rPr lang="de-DE" altLang="de-DE" sz="2000" dirty="0">
                <a:solidFill>
                  <a:srgbClr val="002C88"/>
                </a:solidFill>
                <a:latin typeface="+mn-lt"/>
                <a:cs typeface="Arial" panose="020B0604020202020204" pitchFamily="34" charset="0"/>
              </a:rPr>
              <a:t>– Treten</a:t>
            </a:r>
          </a:p>
          <a:p>
            <a:pPr eaLnBrk="1" hangingPunct="1">
              <a:spcBef>
                <a:spcPct val="50000"/>
              </a:spcBef>
              <a:defRPr/>
            </a:pPr>
            <a:r>
              <a:rPr lang="de-DE" altLang="de-DE" sz="2000" b="1" dirty="0">
                <a:solidFill>
                  <a:srgbClr val="002C88"/>
                </a:solidFill>
                <a:latin typeface="+mn-lt"/>
                <a:cs typeface="Arial" panose="020B0604020202020204" pitchFamily="34" charset="0"/>
              </a:rPr>
              <a:t>ROUGH</a:t>
            </a:r>
            <a:r>
              <a:rPr lang="de-DE" altLang="de-DE" sz="2000" dirty="0">
                <a:solidFill>
                  <a:srgbClr val="FF0000"/>
                </a:solidFill>
                <a:latin typeface="+mn-lt"/>
                <a:cs typeface="Arial" panose="020B0604020202020204" pitchFamily="34" charset="0"/>
              </a:rPr>
              <a:t> </a:t>
            </a:r>
            <a:r>
              <a:rPr lang="de-DE" altLang="de-DE" sz="2000" dirty="0">
                <a:solidFill>
                  <a:srgbClr val="002C88"/>
                </a:solidFill>
                <a:latin typeface="+mn-lt"/>
                <a:cs typeface="Arial" panose="020B0604020202020204" pitchFamily="34" charset="0"/>
              </a:rPr>
              <a:t>– Übertriebene Härte</a:t>
            </a:r>
            <a:endParaRPr lang="de-DE" altLang="de-DE" sz="2000" dirty="0">
              <a:solidFill>
                <a:srgbClr val="002C88"/>
              </a:solidFill>
              <a:cs typeface="Arial" panose="020B0604020202020204" pitchFamily="34" charset="0"/>
            </a:endParaRPr>
          </a:p>
        </p:txBody>
      </p:sp>
    </p:spTree>
    <p:extLst>
      <p:ext uri="{BB962C8B-B14F-4D97-AF65-F5344CB8AC3E}">
        <p14:creationId xmlns:p14="http://schemas.microsoft.com/office/powerpoint/2010/main" val="3641641239"/>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46BF55-0B48-D41E-BAA3-C5593E409023}"/>
            </a:ext>
          </a:extLst>
        </p:cNvPr>
        <p:cNvGrpSpPr/>
        <p:nvPr/>
      </p:nvGrpSpPr>
      <p:grpSpPr>
        <a:xfrm>
          <a:off x="0" y="0"/>
          <a:ext cx="0" cy="0"/>
          <a:chOff x="0" y="0"/>
          <a:chExt cx="0" cy="0"/>
        </a:xfrm>
      </p:grpSpPr>
      <p:sp>
        <p:nvSpPr>
          <p:cNvPr id="11" name="Text Box 12">
            <a:extLst>
              <a:ext uri="{FF2B5EF4-FFF2-40B4-BE49-F238E27FC236}">
                <a16:creationId xmlns:a16="http://schemas.microsoft.com/office/drawing/2014/main" id="{EFEF788D-885E-E5B5-BAF7-2DB58BD5D17C}"/>
              </a:ext>
            </a:extLst>
          </p:cNvPr>
          <p:cNvSpPr txBox="1">
            <a:spLocks noChangeArrowheads="1"/>
          </p:cNvSpPr>
          <p:nvPr/>
        </p:nvSpPr>
        <p:spPr bwMode="auto">
          <a:xfrm>
            <a:off x="272480" y="1556792"/>
            <a:ext cx="4327531" cy="4555093"/>
          </a:xfrm>
          <a:prstGeom prst="rect">
            <a:avLst/>
          </a:prstGeom>
          <a:noFill/>
          <a:ln>
            <a:noFill/>
          </a:ln>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ct val="50000"/>
              </a:spcBef>
              <a:defRPr/>
            </a:pPr>
            <a:r>
              <a:rPr lang="de-DE" altLang="de-DE" sz="2000" b="1" dirty="0">
                <a:solidFill>
                  <a:srgbClr val="002C88"/>
                </a:solidFill>
                <a:latin typeface="+mn-lt"/>
                <a:cs typeface="Arial" panose="020B0604020202020204" pitchFamily="34" charset="0"/>
              </a:rPr>
              <a:t>EQ-INF</a:t>
            </a:r>
            <a:r>
              <a:rPr lang="de-DE" altLang="de-DE" sz="2000" dirty="0">
                <a:solidFill>
                  <a:srgbClr val="000000"/>
                </a:solidFill>
                <a:latin typeface="+mn-lt"/>
                <a:cs typeface="Arial" panose="020B0604020202020204" pitchFamily="34" charset="0"/>
              </a:rPr>
              <a:t> </a:t>
            </a:r>
            <a:r>
              <a:rPr lang="de-DE" altLang="de-DE" sz="2000" dirty="0">
                <a:solidFill>
                  <a:srgbClr val="002C88"/>
                </a:solidFill>
                <a:latin typeface="+mn-lt"/>
                <a:cs typeface="Arial" panose="020B0604020202020204" pitchFamily="34" charset="0"/>
              </a:rPr>
              <a:t>– Unerlaubte Ausrüstung</a:t>
            </a:r>
          </a:p>
          <a:p>
            <a:pPr eaLnBrk="1" hangingPunct="1">
              <a:spcBef>
                <a:spcPct val="50000"/>
              </a:spcBef>
              <a:defRPr/>
            </a:pPr>
            <a:r>
              <a:rPr lang="de-DE" altLang="de-DE" sz="2000" b="1" dirty="0">
                <a:solidFill>
                  <a:srgbClr val="002C88"/>
                </a:solidFill>
                <a:latin typeface="+mn-lt"/>
                <a:cs typeface="Arial" panose="020B0604020202020204" pitchFamily="34" charset="0"/>
              </a:rPr>
              <a:t>ILL-H</a:t>
            </a:r>
            <a:r>
              <a:rPr lang="de-DE" altLang="de-DE" sz="2000" dirty="0">
                <a:solidFill>
                  <a:srgbClr val="000000"/>
                </a:solidFill>
                <a:latin typeface="+mn-lt"/>
                <a:cs typeface="Arial" panose="020B0604020202020204" pitchFamily="34" charset="0"/>
              </a:rPr>
              <a:t> </a:t>
            </a:r>
            <a:r>
              <a:rPr lang="de-DE" altLang="de-DE" sz="2000" dirty="0">
                <a:solidFill>
                  <a:srgbClr val="002C88"/>
                </a:solidFill>
                <a:latin typeface="+mn-lt"/>
                <a:cs typeface="Arial" panose="020B0604020202020204" pitchFamily="34" charset="0"/>
              </a:rPr>
              <a:t>– Unerlaubter Körperangriff</a:t>
            </a:r>
          </a:p>
          <a:p>
            <a:pPr eaLnBrk="1" hangingPunct="1">
              <a:spcBef>
                <a:spcPct val="50000"/>
              </a:spcBef>
              <a:defRPr/>
            </a:pPr>
            <a:r>
              <a:rPr lang="de-DE" altLang="de-DE" sz="2000" dirty="0">
                <a:solidFill>
                  <a:srgbClr val="002C88"/>
                </a:solidFill>
                <a:latin typeface="+mn-lt"/>
                <a:cs typeface="Arial" panose="020B0604020202020204" pitchFamily="34" charset="0"/>
              </a:rPr>
              <a:t>             (Frauen)</a:t>
            </a:r>
          </a:p>
          <a:p>
            <a:pPr eaLnBrk="1" hangingPunct="1">
              <a:spcBef>
                <a:spcPct val="50000"/>
              </a:spcBef>
              <a:defRPr/>
            </a:pPr>
            <a:r>
              <a:rPr lang="de-DE" altLang="de-DE" sz="2000" b="1" dirty="0">
                <a:solidFill>
                  <a:srgbClr val="002C88"/>
                </a:solidFill>
                <a:latin typeface="+mn-lt"/>
                <a:cs typeface="Arial" panose="020B0604020202020204" pitchFamily="34" charset="0"/>
              </a:rPr>
              <a:t>CHARG</a:t>
            </a:r>
            <a:r>
              <a:rPr lang="de-DE" altLang="de-DE" sz="2000" dirty="0">
                <a:solidFill>
                  <a:srgbClr val="FF0000"/>
                </a:solidFill>
                <a:latin typeface="+mn-lt"/>
                <a:cs typeface="Arial" panose="020B0604020202020204" pitchFamily="34" charset="0"/>
              </a:rPr>
              <a:t> </a:t>
            </a:r>
            <a:r>
              <a:rPr lang="de-DE" altLang="de-DE" sz="2000" dirty="0">
                <a:solidFill>
                  <a:srgbClr val="002C88"/>
                </a:solidFill>
                <a:latin typeface="+mn-lt"/>
                <a:cs typeface="Arial" panose="020B0604020202020204" pitchFamily="34" charset="0"/>
              </a:rPr>
              <a:t>– Unerlaubter Körperangriff</a:t>
            </a:r>
          </a:p>
          <a:p>
            <a:pPr eaLnBrk="1" hangingPunct="1">
              <a:spcBef>
                <a:spcPct val="50000"/>
              </a:spcBef>
              <a:defRPr/>
            </a:pPr>
            <a:r>
              <a:rPr lang="de-DE" altLang="de-DE" sz="2000" b="1" dirty="0">
                <a:solidFill>
                  <a:srgbClr val="002C88"/>
                </a:solidFill>
                <a:latin typeface="+mn-lt"/>
                <a:cs typeface="Arial" panose="020B0604020202020204" pitchFamily="34" charset="0"/>
              </a:rPr>
              <a:t>CH-PL</a:t>
            </a:r>
            <a:r>
              <a:rPr lang="de-DE" altLang="de-DE" sz="2000" dirty="0">
                <a:solidFill>
                  <a:srgbClr val="000000"/>
                </a:solidFill>
                <a:latin typeface="+mn-lt"/>
                <a:cs typeface="Arial" panose="020B0604020202020204" pitchFamily="34" charset="0"/>
              </a:rPr>
              <a:t> </a:t>
            </a:r>
            <a:r>
              <a:rPr lang="de-DE" altLang="de-DE" sz="2000" dirty="0">
                <a:solidFill>
                  <a:srgbClr val="002C88"/>
                </a:solidFill>
                <a:latin typeface="+mn-lt"/>
                <a:cs typeface="Arial" panose="020B0604020202020204" pitchFamily="34" charset="0"/>
              </a:rPr>
              <a:t>– Unkorrekter Spielerwechsel</a:t>
            </a:r>
          </a:p>
          <a:p>
            <a:pPr eaLnBrk="1" hangingPunct="1">
              <a:spcBef>
                <a:spcPct val="50000"/>
              </a:spcBef>
              <a:defRPr/>
            </a:pPr>
            <a:r>
              <a:rPr lang="de-DE" altLang="de-DE" sz="2000" b="1" dirty="0">
                <a:solidFill>
                  <a:srgbClr val="002C88"/>
                </a:solidFill>
                <a:latin typeface="+mn-lt"/>
                <a:cs typeface="Arial" panose="020B0604020202020204" pitchFamily="34" charset="0"/>
              </a:rPr>
              <a:t>UN-SP</a:t>
            </a:r>
            <a:r>
              <a:rPr lang="de-DE" altLang="de-DE" sz="2000" dirty="0">
                <a:solidFill>
                  <a:srgbClr val="FF0000"/>
                </a:solidFill>
                <a:latin typeface="+mn-lt"/>
                <a:cs typeface="Arial" panose="020B0604020202020204" pitchFamily="34" charset="0"/>
              </a:rPr>
              <a:t> </a:t>
            </a:r>
            <a:r>
              <a:rPr lang="de-DE" altLang="de-DE" sz="2000" dirty="0">
                <a:solidFill>
                  <a:srgbClr val="002C88"/>
                </a:solidFill>
                <a:latin typeface="+mn-lt"/>
                <a:cs typeface="Arial" panose="020B0604020202020204" pitchFamily="34" charset="0"/>
              </a:rPr>
              <a:t>– Unsportliches Verhalten</a:t>
            </a:r>
          </a:p>
          <a:p>
            <a:pPr eaLnBrk="1" hangingPunct="1">
              <a:spcBef>
                <a:spcPct val="50000"/>
              </a:spcBef>
              <a:defRPr/>
            </a:pPr>
            <a:r>
              <a:rPr lang="de-DE" altLang="de-DE" sz="2000" b="1" dirty="0">
                <a:solidFill>
                  <a:srgbClr val="002C88"/>
                </a:solidFill>
                <a:latin typeface="+mn-lt"/>
                <a:cs typeface="Arial" panose="020B0604020202020204" pitchFamily="34" charset="0"/>
              </a:rPr>
              <a:t>UNSP-O</a:t>
            </a:r>
            <a:r>
              <a:rPr lang="de-DE" altLang="de-DE" sz="2000" dirty="0">
                <a:solidFill>
                  <a:srgbClr val="000000"/>
                </a:solidFill>
                <a:latin typeface="+mn-lt"/>
                <a:cs typeface="Arial" panose="020B0604020202020204" pitchFamily="34" charset="0"/>
              </a:rPr>
              <a:t> </a:t>
            </a:r>
            <a:r>
              <a:rPr lang="de-DE" altLang="de-DE" sz="2000" dirty="0">
                <a:solidFill>
                  <a:srgbClr val="002C88"/>
                </a:solidFill>
                <a:latin typeface="+mn-lt"/>
                <a:cs typeface="Arial" panose="020B0604020202020204" pitchFamily="34" charset="0"/>
              </a:rPr>
              <a:t>– Vergehen Offizieller</a:t>
            </a:r>
          </a:p>
          <a:p>
            <a:pPr eaLnBrk="1" hangingPunct="1">
              <a:spcBef>
                <a:spcPct val="50000"/>
              </a:spcBef>
              <a:defRPr/>
            </a:pPr>
            <a:r>
              <a:rPr lang="de-DE" altLang="de-DE" sz="2000" b="1" dirty="0">
                <a:solidFill>
                  <a:srgbClr val="002C88"/>
                </a:solidFill>
                <a:latin typeface="+mn-lt"/>
                <a:cs typeface="Arial" panose="020B0604020202020204" pitchFamily="34" charset="0"/>
              </a:rPr>
              <a:t>BLOOD</a:t>
            </a:r>
            <a:r>
              <a:rPr lang="de-DE" altLang="de-DE" sz="2000" dirty="0">
                <a:solidFill>
                  <a:srgbClr val="FF0000"/>
                </a:solidFill>
                <a:latin typeface="+mn-lt"/>
                <a:cs typeface="Arial" panose="020B0604020202020204" pitchFamily="34" charset="0"/>
              </a:rPr>
              <a:t> </a:t>
            </a:r>
            <a:r>
              <a:rPr lang="de-DE" altLang="de-DE" sz="2000" dirty="0">
                <a:solidFill>
                  <a:srgbClr val="002C88"/>
                </a:solidFill>
                <a:latin typeface="+mn-lt"/>
                <a:cs typeface="Arial" panose="020B0604020202020204" pitchFamily="34" charset="0"/>
              </a:rPr>
              <a:t>– Verhinderung von Infektionen</a:t>
            </a:r>
          </a:p>
          <a:p>
            <a:pPr eaLnBrk="1" hangingPunct="1">
              <a:spcBef>
                <a:spcPct val="50000"/>
              </a:spcBef>
              <a:defRPr/>
            </a:pPr>
            <a:r>
              <a:rPr lang="de-DE" altLang="de-DE" sz="2000" dirty="0">
                <a:solidFill>
                  <a:srgbClr val="002C88"/>
                </a:solidFill>
                <a:latin typeface="+mn-lt"/>
                <a:cs typeface="Arial" panose="020B0604020202020204" pitchFamily="34" charset="0"/>
              </a:rPr>
              <a:t>                 aufgrund Blutes</a:t>
            </a:r>
          </a:p>
          <a:p>
            <a:pPr eaLnBrk="1" hangingPunct="1">
              <a:spcBef>
                <a:spcPct val="50000"/>
              </a:spcBef>
              <a:defRPr/>
            </a:pPr>
            <a:r>
              <a:rPr lang="de-DE" altLang="de-DE" sz="2000" b="1" dirty="0">
                <a:solidFill>
                  <a:srgbClr val="002C88"/>
                </a:solidFill>
                <a:latin typeface="+mn-lt"/>
                <a:cs typeface="Arial" panose="020B0604020202020204" pitchFamily="34" charset="0"/>
              </a:rPr>
              <a:t>TAUNTING</a:t>
            </a:r>
            <a:r>
              <a:rPr lang="de-DE" altLang="de-DE" sz="2000" dirty="0">
                <a:solidFill>
                  <a:srgbClr val="000000"/>
                </a:solidFill>
                <a:latin typeface="+mn-lt"/>
                <a:cs typeface="Arial" panose="020B0604020202020204" pitchFamily="34" charset="0"/>
              </a:rPr>
              <a:t> </a:t>
            </a:r>
            <a:r>
              <a:rPr lang="de-DE" altLang="de-DE" sz="2000" dirty="0">
                <a:solidFill>
                  <a:srgbClr val="002C88"/>
                </a:solidFill>
                <a:latin typeface="+mn-lt"/>
                <a:cs typeface="Arial" panose="020B0604020202020204" pitchFamily="34" charset="0"/>
              </a:rPr>
              <a:t>– Verhöhnen</a:t>
            </a:r>
          </a:p>
        </p:txBody>
      </p:sp>
      <p:sp>
        <p:nvSpPr>
          <p:cNvPr id="6" name="Textfeld 5">
            <a:extLst>
              <a:ext uri="{FF2B5EF4-FFF2-40B4-BE49-F238E27FC236}">
                <a16:creationId xmlns:a16="http://schemas.microsoft.com/office/drawing/2014/main" id="{05682CD2-1336-46F8-5B22-1347798863DF}"/>
              </a:ext>
            </a:extLst>
          </p:cNvPr>
          <p:cNvSpPr txBox="1"/>
          <p:nvPr/>
        </p:nvSpPr>
        <p:spPr>
          <a:xfrm>
            <a:off x="320811" y="-99392"/>
            <a:ext cx="7992888" cy="1138773"/>
          </a:xfrm>
          <a:prstGeom prst="rect">
            <a:avLst/>
          </a:prstGeom>
          <a:noFill/>
        </p:spPr>
        <p:txBody>
          <a:bodyPr wrap="square">
            <a:spAutoFit/>
          </a:bodyPr>
          <a:lstStyle/>
          <a:p>
            <a:pPr algn="ctr"/>
            <a:r>
              <a:rPr lang="de-DE" altLang="de-DE" sz="3400" b="1" dirty="0">
                <a:solidFill>
                  <a:srgbClr val="CD9730"/>
                </a:solidFill>
                <a:latin typeface="Calibri Light" panose="020F0302020204030204" pitchFamily="34" charset="0"/>
                <a:ea typeface="Calibri Light" panose="020F0302020204030204" pitchFamily="34" charset="0"/>
                <a:cs typeface="Calibri Light" panose="020F0302020204030204" pitchFamily="34" charset="0"/>
              </a:rPr>
              <a:t>IIHF-Codes von Strafen in den digitalen Spielbericht egrep</a:t>
            </a:r>
            <a:endParaRPr lang="de-DE" sz="3400" dirty="0">
              <a:latin typeface="Calibri Light" panose="020F0302020204030204" pitchFamily="34" charset="0"/>
              <a:ea typeface="Calibri Light" panose="020F0302020204030204" pitchFamily="34" charset="0"/>
              <a:cs typeface="Calibri Light" panose="020F0302020204030204" pitchFamily="34" charset="0"/>
            </a:endParaRPr>
          </a:p>
        </p:txBody>
      </p:sp>
      <p:sp>
        <p:nvSpPr>
          <p:cNvPr id="2" name="Text Box 12">
            <a:extLst>
              <a:ext uri="{FF2B5EF4-FFF2-40B4-BE49-F238E27FC236}">
                <a16:creationId xmlns:a16="http://schemas.microsoft.com/office/drawing/2014/main" id="{1343B479-0911-C516-631E-AC80D1B61C0A}"/>
              </a:ext>
            </a:extLst>
          </p:cNvPr>
          <p:cNvSpPr txBox="1">
            <a:spLocks noChangeArrowheads="1"/>
          </p:cNvSpPr>
          <p:nvPr/>
        </p:nvSpPr>
        <p:spPr bwMode="auto">
          <a:xfrm>
            <a:off x="5889104" y="1556791"/>
            <a:ext cx="4178452" cy="4555093"/>
          </a:xfrm>
          <a:prstGeom prst="rect">
            <a:avLst/>
          </a:prstGeom>
          <a:noFill/>
          <a:ln>
            <a:noFill/>
          </a:ln>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ct val="50000"/>
              </a:spcBef>
              <a:defRPr/>
            </a:pPr>
            <a:r>
              <a:rPr lang="de-DE" altLang="de-DE" sz="2000" b="1" dirty="0">
                <a:solidFill>
                  <a:srgbClr val="002C88"/>
                </a:solidFill>
                <a:latin typeface="+mn-lt"/>
                <a:cs typeface="Arial" panose="020B0604020202020204" pitchFamily="34" charset="0"/>
              </a:rPr>
              <a:t>L-PLB</a:t>
            </a:r>
            <a:r>
              <a:rPr lang="de-DE" altLang="de-DE" sz="2000" dirty="0">
                <a:solidFill>
                  <a:srgbClr val="000000"/>
                </a:solidFill>
                <a:latin typeface="+mn-lt"/>
                <a:cs typeface="Arial" panose="020B0604020202020204" pitchFamily="34" charset="0"/>
              </a:rPr>
              <a:t> </a:t>
            </a:r>
            <a:r>
              <a:rPr lang="de-DE" altLang="de-DE" sz="2000" dirty="0">
                <a:solidFill>
                  <a:srgbClr val="002C88"/>
                </a:solidFill>
                <a:latin typeface="+mn-lt"/>
                <a:cs typeface="Arial" panose="020B0604020202020204" pitchFamily="34" charset="0"/>
              </a:rPr>
              <a:t>– Verlassen der Spielerbank</a:t>
            </a:r>
          </a:p>
          <a:p>
            <a:pPr eaLnBrk="1" hangingPunct="1">
              <a:spcBef>
                <a:spcPct val="50000"/>
              </a:spcBef>
              <a:defRPr/>
            </a:pPr>
            <a:r>
              <a:rPr lang="de-DE" altLang="de-DE" sz="2000" b="1" dirty="0">
                <a:solidFill>
                  <a:srgbClr val="002C88"/>
                </a:solidFill>
                <a:latin typeface="+mn-lt"/>
                <a:cs typeface="Arial" panose="020B0604020202020204" pitchFamily="34" charset="0"/>
              </a:rPr>
              <a:t>L-PEB</a:t>
            </a:r>
            <a:r>
              <a:rPr lang="de-DE" altLang="de-DE" sz="2000" dirty="0">
                <a:solidFill>
                  <a:srgbClr val="000000"/>
                </a:solidFill>
                <a:latin typeface="+mn-lt"/>
                <a:cs typeface="Arial" panose="020B0604020202020204" pitchFamily="34" charset="0"/>
              </a:rPr>
              <a:t> </a:t>
            </a:r>
            <a:r>
              <a:rPr lang="de-DE" altLang="de-DE" sz="2000" dirty="0">
                <a:solidFill>
                  <a:srgbClr val="002C88"/>
                </a:solidFill>
                <a:latin typeface="+mn-lt"/>
                <a:cs typeface="Arial" panose="020B0604020202020204" pitchFamily="34" charset="0"/>
              </a:rPr>
              <a:t>– Verlassen der Strafbank</a:t>
            </a:r>
          </a:p>
          <a:p>
            <a:pPr eaLnBrk="1" hangingPunct="1">
              <a:spcBef>
                <a:spcPct val="50000"/>
              </a:spcBef>
              <a:defRPr/>
            </a:pPr>
            <a:r>
              <a:rPr lang="de-DE" altLang="de-DE" sz="2000" b="1" dirty="0">
                <a:solidFill>
                  <a:srgbClr val="002C88"/>
                </a:solidFill>
                <a:latin typeface="+mn-lt"/>
                <a:cs typeface="Arial" panose="020B0604020202020204" pitchFamily="34" charset="0"/>
              </a:rPr>
              <a:t>AD-EQ</a:t>
            </a:r>
            <a:r>
              <a:rPr lang="de-DE" altLang="de-DE" sz="2000" dirty="0">
                <a:solidFill>
                  <a:srgbClr val="000000"/>
                </a:solidFill>
                <a:latin typeface="+mn-lt"/>
                <a:cs typeface="Arial" panose="020B0604020202020204" pitchFamily="34" charset="0"/>
              </a:rPr>
              <a:t> </a:t>
            </a:r>
            <a:r>
              <a:rPr lang="de-DE" altLang="de-DE" sz="2000" dirty="0">
                <a:solidFill>
                  <a:srgbClr val="002C88"/>
                </a:solidFill>
                <a:latin typeface="+mn-lt"/>
                <a:cs typeface="Arial" panose="020B0604020202020204" pitchFamily="34" charset="0"/>
              </a:rPr>
              <a:t>– Vermessung der Ausrüstung</a:t>
            </a:r>
          </a:p>
          <a:p>
            <a:pPr eaLnBrk="1" hangingPunct="1">
              <a:spcBef>
                <a:spcPct val="50000"/>
              </a:spcBef>
              <a:defRPr/>
            </a:pPr>
            <a:r>
              <a:rPr lang="de-DE" altLang="de-DE" sz="2000" b="1" dirty="0">
                <a:solidFill>
                  <a:srgbClr val="002C88"/>
                </a:solidFill>
                <a:latin typeface="+mn-lt"/>
                <a:cs typeface="Arial" panose="020B0604020202020204" pitchFamily="34" charset="0"/>
              </a:rPr>
              <a:t>LA-HI</a:t>
            </a:r>
            <a:r>
              <a:rPr lang="de-DE" altLang="de-DE" sz="2000" dirty="0">
                <a:solidFill>
                  <a:srgbClr val="000000"/>
                </a:solidFill>
                <a:latin typeface="+mn-lt"/>
                <a:cs typeface="Arial" panose="020B0604020202020204" pitchFamily="34" charset="0"/>
              </a:rPr>
              <a:t> </a:t>
            </a:r>
            <a:r>
              <a:rPr lang="de-DE" altLang="de-DE" sz="2000" dirty="0">
                <a:solidFill>
                  <a:srgbClr val="002C88"/>
                </a:solidFill>
                <a:latin typeface="+mn-lt"/>
                <a:cs typeface="Arial" panose="020B0604020202020204" pitchFamily="34" charset="0"/>
              </a:rPr>
              <a:t>– Verspäteter Check</a:t>
            </a:r>
          </a:p>
          <a:p>
            <a:pPr eaLnBrk="1" hangingPunct="1">
              <a:spcBef>
                <a:spcPct val="50000"/>
              </a:spcBef>
              <a:defRPr/>
            </a:pPr>
            <a:r>
              <a:rPr lang="de-DE" altLang="de-DE" sz="2000" b="1" dirty="0">
                <a:solidFill>
                  <a:srgbClr val="002C88"/>
                </a:solidFill>
                <a:latin typeface="+mn-lt"/>
                <a:cs typeface="Arial" panose="020B0604020202020204" pitchFamily="34" charset="0"/>
              </a:rPr>
              <a:t>ATT-K</a:t>
            </a:r>
            <a:r>
              <a:rPr lang="de-DE" altLang="de-DE" sz="2000" dirty="0">
                <a:solidFill>
                  <a:srgbClr val="000000"/>
                </a:solidFill>
                <a:latin typeface="+mn-lt"/>
                <a:cs typeface="Arial" panose="020B0604020202020204" pitchFamily="34" charset="0"/>
              </a:rPr>
              <a:t> </a:t>
            </a:r>
            <a:r>
              <a:rPr lang="de-DE" altLang="de-DE" sz="2000" dirty="0">
                <a:solidFill>
                  <a:srgbClr val="002C88"/>
                </a:solidFill>
                <a:latin typeface="+mn-lt"/>
                <a:cs typeface="Arial" panose="020B0604020202020204" pitchFamily="34" charset="0"/>
              </a:rPr>
              <a:t>– Versuch zu treten</a:t>
            </a:r>
          </a:p>
          <a:p>
            <a:pPr eaLnBrk="1" hangingPunct="1">
              <a:spcBef>
                <a:spcPct val="50000"/>
              </a:spcBef>
              <a:defRPr/>
            </a:pPr>
            <a:r>
              <a:rPr lang="de-DE" altLang="de-DE" sz="2000" b="1" dirty="0">
                <a:solidFill>
                  <a:srgbClr val="002C88"/>
                </a:solidFill>
                <a:latin typeface="+mn-lt"/>
                <a:cs typeface="Arial" panose="020B0604020202020204" pitchFamily="34" charset="0"/>
              </a:rPr>
              <a:t>ATT-I</a:t>
            </a:r>
            <a:r>
              <a:rPr lang="de-DE" altLang="de-DE" sz="2000" dirty="0">
                <a:solidFill>
                  <a:srgbClr val="000000"/>
                </a:solidFill>
                <a:latin typeface="+mn-lt"/>
                <a:cs typeface="Arial" panose="020B0604020202020204" pitchFamily="34" charset="0"/>
              </a:rPr>
              <a:t> </a:t>
            </a:r>
            <a:r>
              <a:rPr lang="de-DE" altLang="de-DE" sz="2000" dirty="0">
                <a:solidFill>
                  <a:srgbClr val="002C88"/>
                </a:solidFill>
                <a:latin typeface="+mn-lt"/>
                <a:cs typeface="Arial" panose="020B0604020202020204" pitchFamily="34" charset="0"/>
              </a:rPr>
              <a:t>– Versuch zu verletzen</a:t>
            </a:r>
          </a:p>
          <a:p>
            <a:pPr eaLnBrk="1" hangingPunct="1">
              <a:spcBef>
                <a:spcPct val="50000"/>
              </a:spcBef>
              <a:defRPr/>
            </a:pPr>
            <a:r>
              <a:rPr lang="de-DE" altLang="de-DE" sz="2000" b="1" dirty="0">
                <a:solidFill>
                  <a:srgbClr val="002C88"/>
                </a:solidFill>
                <a:latin typeface="+mn-lt"/>
                <a:cs typeface="Arial" panose="020B0604020202020204" pitchFamily="34" charset="0"/>
              </a:rPr>
              <a:t>INT-S</a:t>
            </a:r>
            <a:r>
              <a:rPr lang="de-DE" altLang="de-DE" sz="2000" dirty="0">
                <a:solidFill>
                  <a:srgbClr val="000000"/>
                </a:solidFill>
                <a:latin typeface="+mn-lt"/>
                <a:cs typeface="Arial" panose="020B0604020202020204" pitchFamily="34" charset="0"/>
              </a:rPr>
              <a:t> </a:t>
            </a:r>
            <a:r>
              <a:rPr lang="de-DE" altLang="de-DE" sz="2000" dirty="0">
                <a:solidFill>
                  <a:srgbClr val="002C88"/>
                </a:solidFill>
                <a:latin typeface="+mn-lt"/>
                <a:cs typeface="Arial" panose="020B0604020202020204" pitchFamily="34" charset="0"/>
              </a:rPr>
              <a:t>– Vorfall mit Zuschauern</a:t>
            </a:r>
          </a:p>
          <a:p>
            <a:pPr eaLnBrk="1" hangingPunct="1">
              <a:spcBef>
                <a:spcPct val="50000"/>
              </a:spcBef>
              <a:defRPr/>
            </a:pPr>
            <a:r>
              <a:rPr lang="de-DE" altLang="de-DE" sz="2000" b="1" dirty="0">
                <a:solidFill>
                  <a:srgbClr val="002C88"/>
                </a:solidFill>
                <a:latin typeface="+mn-lt"/>
                <a:cs typeface="Arial" panose="020B0604020202020204" pitchFamily="34" charset="0"/>
              </a:rPr>
              <a:t>TOO-M</a:t>
            </a:r>
            <a:r>
              <a:rPr lang="de-DE" altLang="de-DE" sz="2000" dirty="0">
                <a:solidFill>
                  <a:srgbClr val="FF0000"/>
                </a:solidFill>
                <a:latin typeface="+mn-lt"/>
                <a:cs typeface="Arial" panose="020B0604020202020204" pitchFamily="34" charset="0"/>
              </a:rPr>
              <a:t> </a:t>
            </a:r>
            <a:r>
              <a:rPr lang="de-DE" altLang="de-DE" sz="2000" dirty="0">
                <a:solidFill>
                  <a:srgbClr val="002C88"/>
                </a:solidFill>
                <a:latin typeface="+mn-lt"/>
                <a:cs typeface="Arial" panose="020B0604020202020204" pitchFamily="34" charset="0"/>
              </a:rPr>
              <a:t>– Wechselfehler / Zu viele</a:t>
            </a:r>
          </a:p>
          <a:p>
            <a:pPr eaLnBrk="1" hangingPunct="1">
              <a:spcBef>
                <a:spcPct val="50000"/>
              </a:spcBef>
              <a:defRPr/>
            </a:pPr>
            <a:r>
              <a:rPr lang="de-DE" altLang="de-DE" sz="2000" dirty="0">
                <a:solidFill>
                  <a:srgbClr val="002C88"/>
                </a:solidFill>
                <a:latin typeface="+mn-lt"/>
                <a:cs typeface="Arial" panose="020B0604020202020204" pitchFamily="34" charset="0"/>
              </a:rPr>
              <a:t>                  Spieler am Eis</a:t>
            </a:r>
          </a:p>
          <a:p>
            <a:pPr eaLnBrk="1" hangingPunct="1">
              <a:spcBef>
                <a:spcPct val="50000"/>
              </a:spcBef>
              <a:defRPr/>
            </a:pPr>
            <a:r>
              <a:rPr lang="de-DE" altLang="de-DE" sz="2000" b="1" dirty="0">
                <a:solidFill>
                  <a:srgbClr val="002C88"/>
                </a:solidFill>
                <a:latin typeface="+mn-lt"/>
                <a:cs typeface="Arial" panose="020B0604020202020204" pitchFamily="34" charset="0"/>
              </a:rPr>
              <a:t>SLEW</a:t>
            </a:r>
            <a:r>
              <a:rPr lang="de-DE" altLang="de-DE" sz="2000" dirty="0">
                <a:solidFill>
                  <a:srgbClr val="FF0000"/>
                </a:solidFill>
                <a:latin typeface="+mn-lt"/>
                <a:cs typeface="Arial" panose="020B0604020202020204" pitchFamily="34" charset="0"/>
              </a:rPr>
              <a:t> </a:t>
            </a:r>
            <a:r>
              <a:rPr lang="de-DE" altLang="de-DE" sz="2000" dirty="0">
                <a:solidFill>
                  <a:srgbClr val="002C88"/>
                </a:solidFill>
                <a:latin typeface="+mn-lt"/>
                <a:cs typeface="Arial" panose="020B0604020202020204" pitchFamily="34" charset="0"/>
              </a:rPr>
              <a:t>– Wegziehen der Füße</a:t>
            </a:r>
            <a:endParaRPr lang="de-DE" altLang="de-DE" sz="2000" dirty="0">
              <a:solidFill>
                <a:srgbClr val="002C88"/>
              </a:solidFill>
              <a:cs typeface="Arial" panose="020B0604020202020204" pitchFamily="34" charset="0"/>
            </a:endParaRPr>
          </a:p>
        </p:txBody>
      </p:sp>
    </p:spTree>
    <p:extLst>
      <p:ext uri="{BB962C8B-B14F-4D97-AF65-F5344CB8AC3E}">
        <p14:creationId xmlns:p14="http://schemas.microsoft.com/office/powerpoint/2010/main" val="2599973276"/>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1BAF8D-D4AF-349F-D1EB-10732CD2AA18}"/>
            </a:ext>
          </a:extLst>
        </p:cNvPr>
        <p:cNvGrpSpPr/>
        <p:nvPr/>
      </p:nvGrpSpPr>
      <p:grpSpPr>
        <a:xfrm>
          <a:off x="0" y="0"/>
          <a:ext cx="0" cy="0"/>
          <a:chOff x="0" y="0"/>
          <a:chExt cx="0" cy="0"/>
        </a:xfrm>
      </p:grpSpPr>
      <p:sp>
        <p:nvSpPr>
          <p:cNvPr id="11" name="Text Box 12">
            <a:extLst>
              <a:ext uri="{FF2B5EF4-FFF2-40B4-BE49-F238E27FC236}">
                <a16:creationId xmlns:a16="http://schemas.microsoft.com/office/drawing/2014/main" id="{DAAA7D90-74BB-B8D3-C1CE-10B82C7C1903}"/>
              </a:ext>
            </a:extLst>
          </p:cNvPr>
          <p:cNvSpPr txBox="1">
            <a:spLocks noChangeArrowheads="1"/>
          </p:cNvSpPr>
          <p:nvPr/>
        </p:nvSpPr>
        <p:spPr bwMode="auto">
          <a:xfrm>
            <a:off x="272480" y="1556792"/>
            <a:ext cx="5860194" cy="4093428"/>
          </a:xfrm>
          <a:prstGeom prst="rect">
            <a:avLst/>
          </a:prstGeom>
          <a:noFill/>
          <a:ln>
            <a:noFill/>
          </a:ln>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ct val="50000"/>
              </a:spcBef>
              <a:defRPr/>
            </a:pPr>
            <a:r>
              <a:rPr lang="de-DE" altLang="de-DE" sz="2000" b="1" dirty="0">
                <a:solidFill>
                  <a:srgbClr val="002C88"/>
                </a:solidFill>
                <a:latin typeface="+mn-lt"/>
                <a:cs typeface="Arial" panose="020B0604020202020204" pitchFamily="34" charset="0"/>
              </a:rPr>
              <a:t>REFUS</a:t>
            </a:r>
            <a:r>
              <a:rPr lang="de-DE" altLang="de-DE" sz="2000" dirty="0">
                <a:solidFill>
                  <a:srgbClr val="000000"/>
                </a:solidFill>
                <a:latin typeface="+mn-lt"/>
                <a:cs typeface="Arial" panose="020B0604020202020204" pitchFamily="34" charset="0"/>
              </a:rPr>
              <a:t> </a:t>
            </a:r>
            <a:r>
              <a:rPr lang="de-DE" altLang="de-DE" sz="2000" dirty="0">
                <a:solidFill>
                  <a:srgbClr val="002C88"/>
                </a:solidFill>
                <a:latin typeface="+mn-lt"/>
                <a:cs typeface="Arial" panose="020B0604020202020204" pitchFamily="34" charset="0"/>
              </a:rPr>
              <a:t>– Weigerung das Spiel zu beginnen</a:t>
            </a:r>
          </a:p>
          <a:p>
            <a:pPr eaLnBrk="1" hangingPunct="1">
              <a:spcBef>
                <a:spcPct val="50000"/>
              </a:spcBef>
              <a:defRPr/>
            </a:pPr>
            <a:r>
              <a:rPr lang="de-DE" altLang="de-DE" sz="2000" b="1" dirty="0">
                <a:solidFill>
                  <a:srgbClr val="002C88"/>
                </a:solidFill>
                <a:latin typeface="+mn-lt"/>
                <a:cs typeface="Arial" panose="020B0604020202020204" pitchFamily="34" charset="0"/>
              </a:rPr>
              <a:t>REFUSE</a:t>
            </a:r>
            <a:r>
              <a:rPr lang="de-DE" altLang="de-DE" sz="2000" dirty="0">
                <a:solidFill>
                  <a:srgbClr val="000000"/>
                </a:solidFill>
                <a:latin typeface="+mn-lt"/>
                <a:cs typeface="Arial" panose="020B0604020202020204" pitchFamily="34" charset="0"/>
              </a:rPr>
              <a:t> </a:t>
            </a:r>
            <a:r>
              <a:rPr lang="de-DE" altLang="de-DE" sz="2000" dirty="0">
                <a:solidFill>
                  <a:srgbClr val="002C88"/>
                </a:solidFill>
                <a:latin typeface="+mn-lt"/>
                <a:cs typeface="Arial" panose="020B0604020202020204" pitchFamily="34" charset="0"/>
              </a:rPr>
              <a:t>– Weigerung das Spiel zu beginnen /</a:t>
            </a:r>
          </a:p>
          <a:p>
            <a:pPr eaLnBrk="1" hangingPunct="1">
              <a:spcBef>
                <a:spcPct val="50000"/>
              </a:spcBef>
              <a:defRPr/>
            </a:pPr>
            <a:r>
              <a:rPr lang="de-DE" altLang="de-DE" sz="2000" dirty="0">
                <a:solidFill>
                  <a:srgbClr val="002C88"/>
                </a:solidFill>
                <a:latin typeface="+mn-lt"/>
                <a:cs typeface="Arial" panose="020B0604020202020204" pitchFamily="34" charset="0"/>
              </a:rPr>
              <a:t>                  Team nicht am Eis</a:t>
            </a:r>
          </a:p>
          <a:p>
            <a:pPr eaLnBrk="1" hangingPunct="1">
              <a:spcBef>
                <a:spcPct val="50000"/>
              </a:spcBef>
              <a:defRPr/>
            </a:pPr>
            <a:r>
              <a:rPr lang="de-DE" altLang="de-DE" sz="2000" b="1" dirty="0">
                <a:solidFill>
                  <a:srgbClr val="002C88"/>
                </a:solidFill>
                <a:latin typeface="+mn-lt"/>
                <a:cs typeface="Arial" panose="020B0604020202020204" pitchFamily="34" charset="0"/>
              </a:rPr>
              <a:t>CHARG</a:t>
            </a:r>
            <a:r>
              <a:rPr lang="de-DE" altLang="de-DE" sz="2000" dirty="0">
                <a:solidFill>
                  <a:srgbClr val="FF0000"/>
                </a:solidFill>
                <a:latin typeface="+mn-lt"/>
                <a:cs typeface="Arial" panose="020B0604020202020204" pitchFamily="34" charset="0"/>
              </a:rPr>
              <a:t> </a:t>
            </a:r>
            <a:r>
              <a:rPr lang="de-DE" altLang="de-DE" sz="2000" dirty="0">
                <a:solidFill>
                  <a:srgbClr val="002C88"/>
                </a:solidFill>
                <a:latin typeface="+mn-lt"/>
                <a:cs typeface="Arial" panose="020B0604020202020204" pitchFamily="34" charset="0"/>
              </a:rPr>
              <a:t>– Unerlaubter Körperangriff</a:t>
            </a:r>
          </a:p>
          <a:p>
            <a:pPr eaLnBrk="1" hangingPunct="1">
              <a:spcBef>
                <a:spcPct val="50000"/>
              </a:spcBef>
              <a:defRPr/>
            </a:pPr>
            <a:r>
              <a:rPr lang="de-DE" altLang="de-DE" sz="2000" b="1" dirty="0">
                <a:solidFill>
                  <a:srgbClr val="002C88"/>
                </a:solidFill>
                <a:latin typeface="+mn-lt"/>
                <a:cs typeface="Arial" panose="020B0604020202020204" pitchFamily="34" charset="0"/>
              </a:rPr>
              <a:t>THR-P</a:t>
            </a:r>
            <a:r>
              <a:rPr lang="de-DE" altLang="de-DE" sz="2000" dirty="0">
                <a:solidFill>
                  <a:srgbClr val="000000"/>
                </a:solidFill>
                <a:latin typeface="+mn-lt"/>
                <a:cs typeface="Arial" panose="020B0604020202020204" pitchFamily="34" charset="0"/>
              </a:rPr>
              <a:t> </a:t>
            </a:r>
            <a:r>
              <a:rPr lang="de-DE" altLang="de-DE" sz="2000" dirty="0">
                <a:solidFill>
                  <a:srgbClr val="002C88"/>
                </a:solidFill>
                <a:latin typeface="+mn-lt"/>
                <a:cs typeface="Arial" panose="020B0604020202020204" pitchFamily="34" charset="0"/>
              </a:rPr>
              <a:t>– Werfen des Pucks</a:t>
            </a:r>
          </a:p>
          <a:p>
            <a:pPr eaLnBrk="1" hangingPunct="1">
              <a:spcBef>
                <a:spcPct val="50000"/>
              </a:spcBef>
              <a:defRPr/>
            </a:pPr>
            <a:r>
              <a:rPr lang="de-DE" altLang="de-DE" sz="2000" b="1" dirty="0">
                <a:solidFill>
                  <a:srgbClr val="002C88"/>
                </a:solidFill>
                <a:latin typeface="+mn-lt"/>
                <a:cs typeface="Arial" panose="020B0604020202020204" pitchFamily="34" charset="0"/>
              </a:rPr>
              <a:t>THR-ST</a:t>
            </a:r>
            <a:r>
              <a:rPr lang="de-DE" altLang="de-DE" sz="2000" dirty="0">
                <a:solidFill>
                  <a:srgbClr val="FF0000"/>
                </a:solidFill>
                <a:latin typeface="+mn-lt"/>
                <a:cs typeface="Arial" panose="020B0604020202020204" pitchFamily="34" charset="0"/>
              </a:rPr>
              <a:t> </a:t>
            </a:r>
            <a:r>
              <a:rPr lang="de-DE" altLang="de-DE" sz="2000" dirty="0">
                <a:solidFill>
                  <a:srgbClr val="002C88"/>
                </a:solidFill>
                <a:latin typeface="+mn-lt"/>
                <a:cs typeface="Arial" panose="020B0604020202020204" pitchFamily="34" charset="0"/>
              </a:rPr>
              <a:t>– Werfen des Stockes / anderer Gegenstände</a:t>
            </a:r>
          </a:p>
          <a:p>
            <a:pPr eaLnBrk="1" hangingPunct="1">
              <a:spcBef>
                <a:spcPct val="50000"/>
              </a:spcBef>
              <a:defRPr/>
            </a:pPr>
            <a:r>
              <a:rPr lang="de-DE" altLang="de-DE" sz="2000" b="1" dirty="0">
                <a:solidFill>
                  <a:srgbClr val="002C88"/>
                </a:solidFill>
                <a:latin typeface="+mn-lt"/>
                <a:cs typeface="Arial" panose="020B0604020202020204" pitchFamily="34" charset="0"/>
              </a:rPr>
              <a:t>THR-S</a:t>
            </a:r>
            <a:r>
              <a:rPr lang="de-DE" altLang="de-DE" sz="2000" dirty="0">
                <a:solidFill>
                  <a:srgbClr val="000000"/>
                </a:solidFill>
                <a:latin typeface="+mn-lt"/>
                <a:cs typeface="Arial" panose="020B0604020202020204" pitchFamily="34" charset="0"/>
              </a:rPr>
              <a:t> </a:t>
            </a:r>
            <a:r>
              <a:rPr lang="de-DE" altLang="de-DE" sz="2000" dirty="0">
                <a:solidFill>
                  <a:srgbClr val="002C88"/>
                </a:solidFill>
                <a:latin typeface="+mn-lt"/>
                <a:cs typeface="Arial" panose="020B0604020202020204" pitchFamily="34" charset="0"/>
              </a:rPr>
              <a:t>– Werfen des Stocks</a:t>
            </a:r>
          </a:p>
          <a:p>
            <a:pPr eaLnBrk="1" hangingPunct="1">
              <a:spcBef>
                <a:spcPct val="50000"/>
              </a:spcBef>
              <a:defRPr/>
            </a:pPr>
            <a:r>
              <a:rPr lang="de-DE" altLang="de-DE" sz="2000" b="1" dirty="0">
                <a:solidFill>
                  <a:srgbClr val="002C88"/>
                </a:solidFill>
                <a:latin typeface="+mn-lt"/>
                <a:cs typeface="Arial" panose="020B0604020202020204" pitchFamily="34" charset="0"/>
              </a:rPr>
              <a:t>BR-ST</a:t>
            </a:r>
            <a:r>
              <a:rPr lang="de-DE" altLang="de-DE" sz="2000" dirty="0">
                <a:solidFill>
                  <a:srgbClr val="FF0000"/>
                </a:solidFill>
                <a:latin typeface="+mn-lt"/>
                <a:cs typeface="Arial" panose="020B0604020202020204" pitchFamily="34" charset="0"/>
              </a:rPr>
              <a:t> </a:t>
            </a:r>
            <a:r>
              <a:rPr lang="de-DE" altLang="de-DE" sz="2000" dirty="0">
                <a:solidFill>
                  <a:srgbClr val="002C88"/>
                </a:solidFill>
                <a:latin typeface="+mn-lt"/>
                <a:cs typeface="Arial" panose="020B0604020202020204" pitchFamily="34" charset="0"/>
              </a:rPr>
              <a:t>– Zerbrochener Schläger</a:t>
            </a:r>
          </a:p>
          <a:p>
            <a:pPr eaLnBrk="1" hangingPunct="1">
              <a:spcBef>
                <a:spcPct val="50000"/>
              </a:spcBef>
              <a:defRPr/>
            </a:pPr>
            <a:r>
              <a:rPr lang="de-DE" altLang="de-DE" sz="2000" b="1" dirty="0">
                <a:solidFill>
                  <a:srgbClr val="002C88"/>
                </a:solidFill>
                <a:latin typeface="+mn-lt"/>
                <a:cs typeface="Arial" panose="020B0604020202020204" pitchFamily="34" charset="0"/>
              </a:rPr>
              <a:t>2NDS</a:t>
            </a:r>
            <a:r>
              <a:rPr lang="de-DE" altLang="de-DE" sz="2000" dirty="0">
                <a:solidFill>
                  <a:srgbClr val="000000"/>
                </a:solidFill>
                <a:latin typeface="+mn-lt"/>
                <a:cs typeface="Arial" panose="020B0604020202020204" pitchFamily="34" charset="0"/>
              </a:rPr>
              <a:t> </a:t>
            </a:r>
            <a:r>
              <a:rPr lang="de-DE" altLang="de-DE" sz="2000" dirty="0">
                <a:solidFill>
                  <a:srgbClr val="002C88"/>
                </a:solidFill>
                <a:latin typeface="+mn-lt"/>
                <a:cs typeface="Arial" panose="020B0604020202020204" pitchFamily="34" charset="0"/>
              </a:rPr>
              <a:t>– Zweite MAJOR Strafe in einem Spiel</a:t>
            </a:r>
          </a:p>
        </p:txBody>
      </p:sp>
      <p:sp>
        <p:nvSpPr>
          <p:cNvPr id="6" name="Textfeld 5">
            <a:extLst>
              <a:ext uri="{FF2B5EF4-FFF2-40B4-BE49-F238E27FC236}">
                <a16:creationId xmlns:a16="http://schemas.microsoft.com/office/drawing/2014/main" id="{162170AC-526F-5CAB-D06C-E404093D8164}"/>
              </a:ext>
            </a:extLst>
          </p:cNvPr>
          <p:cNvSpPr txBox="1"/>
          <p:nvPr/>
        </p:nvSpPr>
        <p:spPr>
          <a:xfrm>
            <a:off x="272480" y="-99392"/>
            <a:ext cx="7992888" cy="1138773"/>
          </a:xfrm>
          <a:prstGeom prst="rect">
            <a:avLst/>
          </a:prstGeom>
          <a:noFill/>
        </p:spPr>
        <p:txBody>
          <a:bodyPr wrap="square">
            <a:spAutoFit/>
          </a:bodyPr>
          <a:lstStyle/>
          <a:p>
            <a:pPr algn="ctr"/>
            <a:r>
              <a:rPr lang="de-DE" altLang="de-DE" sz="3400" b="1" dirty="0">
                <a:solidFill>
                  <a:srgbClr val="CD9730"/>
                </a:solidFill>
                <a:latin typeface="Calibri Light" panose="020F0302020204030204" pitchFamily="34" charset="0"/>
                <a:ea typeface="Calibri Light" panose="020F0302020204030204" pitchFamily="34" charset="0"/>
                <a:cs typeface="Calibri Light" panose="020F0302020204030204" pitchFamily="34" charset="0"/>
              </a:rPr>
              <a:t>IIHF-Codes von Strafen in den digitalen Spielbericht egrep</a:t>
            </a:r>
            <a:endParaRPr lang="de-DE" sz="3400" dirty="0">
              <a:latin typeface="Calibri Light" panose="020F0302020204030204" pitchFamily="34" charset="0"/>
              <a:ea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253501054"/>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0359"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37542" y="1819384"/>
            <a:ext cx="3333749" cy="2843021"/>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0354" name="Rectangle 2">
            <a:extLst>
              <a:ext uri="{FF2B5EF4-FFF2-40B4-BE49-F238E27FC236}">
                <a16:creationId xmlns:a16="http://schemas.microsoft.com/office/drawing/2014/main" id="{9598B2C9-5D2F-F83C-538B-11885E0CCBD7}"/>
              </a:ext>
            </a:extLst>
          </p:cNvPr>
          <p:cNvSpPr>
            <a:spLocks noGrp="1" noChangeArrowheads="1"/>
          </p:cNvSpPr>
          <p:nvPr>
            <p:ph type="ctrTitle"/>
          </p:nvPr>
        </p:nvSpPr>
        <p:spPr>
          <a:xfrm>
            <a:off x="582905" y="1574020"/>
            <a:ext cx="2843023" cy="3333750"/>
          </a:xfrm>
          <a:solidFill>
            <a:srgbClr val="002C88"/>
          </a:solidFill>
        </p:spPr>
        <p:txBody>
          <a:bodyPr vert="horz" lIns="91440" tIns="45720" rIns="91440" bIns="45720" rtlCol="0" anchor="ctr">
            <a:normAutofit/>
          </a:bodyPr>
          <a:lstStyle/>
          <a:p>
            <a:pPr fontAlgn="auto">
              <a:spcAft>
                <a:spcPts val="0"/>
              </a:spcAft>
              <a:defRPr/>
            </a:pPr>
            <a:r>
              <a:rPr lang="en-US" altLang="de-DE" sz="3200" b="1" kern="1200" dirty="0">
                <a:solidFill>
                  <a:srgbClr val="FFFFFF"/>
                </a:solidFill>
                <a:latin typeface="+mj-lt"/>
                <a:ea typeface="+mj-ea"/>
                <a:cs typeface="+mj-cs"/>
              </a:rPr>
              <a:t>Schiedsrichter-zeichen</a:t>
            </a:r>
          </a:p>
        </p:txBody>
      </p:sp>
      <p:pic>
        <p:nvPicPr>
          <p:cNvPr id="3" name="Grafik 2" descr="Ein Bild, das Symbol, Logo, Emblem, Markenzeichen enthält.&#10;&#10;Automatisch generierte Beschreibung">
            <a:extLst>
              <a:ext uri="{FF2B5EF4-FFF2-40B4-BE49-F238E27FC236}">
                <a16:creationId xmlns:a16="http://schemas.microsoft.com/office/drawing/2014/main" id="{9AB232B5-FCF3-D040-7610-CE6BD46AF41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00585" y="643466"/>
            <a:ext cx="5471286" cy="5568739"/>
          </a:xfrm>
          <a:prstGeom prst="rect">
            <a:avLst/>
          </a:prstGeom>
        </p:spPr>
      </p:pic>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2" name="Grafik 11">
            <a:extLst>
              <a:ext uri="{FF2B5EF4-FFF2-40B4-BE49-F238E27FC236}">
                <a16:creationId xmlns:a16="http://schemas.microsoft.com/office/drawing/2014/main" id="{17D21BA4-B885-E84F-E95B-A5580E87D5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4568" y="3901143"/>
            <a:ext cx="1811336" cy="12560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9573" name="Grafik 13">
            <a:extLst>
              <a:ext uri="{FF2B5EF4-FFF2-40B4-BE49-F238E27FC236}">
                <a16:creationId xmlns:a16="http://schemas.microsoft.com/office/drawing/2014/main" id="{3FC61186-79DB-ACA7-2D5E-B6F288961C8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74476" y="1342693"/>
            <a:ext cx="2372537" cy="1654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28" name="Grafik 5">
            <a:extLst>
              <a:ext uri="{FF2B5EF4-FFF2-40B4-BE49-F238E27FC236}">
                <a16:creationId xmlns:a16="http://schemas.microsoft.com/office/drawing/2014/main" id="{431E9F9D-233B-CD4C-09D8-3431D89EC22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80592" y="1340768"/>
            <a:ext cx="1483568" cy="15669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9577" name="Grafik 8">
            <a:extLst>
              <a:ext uri="{FF2B5EF4-FFF2-40B4-BE49-F238E27FC236}">
                <a16:creationId xmlns:a16="http://schemas.microsoft.com/office/drawing/2014/main" id="{053C3543-B60A-809B-61C5-CB2A4C554BA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28864" y="1336688"/>
            <a:ext cx="971153" cy="1588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feld 2">
            <a:extLst>
              <a:ext uri="{FF2B5EF4-FFF2-40B4-BE49-F238E27FC236}">
                <a16:creationId xmlns:a16="http://schemas.microsoft.com/office/drawing/2014/main" id="{EB8CE1CC-9163-6767-A612-7D282BE643F6}"/>
              </a:ext>
            </a:extLst>
          </p:cNvPr>
          <p:cNvSpPr txBox="1">
            <a:spLocks noChangeArrowheads="1"/>
          </p:cNvSpPr>
          <p:nvPr/>
        </p:nvSpPr>
        <p:spPr bwMode="auto">
          <a:xfrm>
            <a:off x="1064568" y="3059668"/>
            <a:ext cx="193833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de-DE" altLang="de-DE" sz="1800" dirty="0">
                <a:solidFill>
                  <a:srgbClr val="002C88"/>
                </a:solidFill>
                <a:latin typeface="+mn-lt"/>
              </a:rPr>
              <a:t>Wechselzeichen</a:t>
            </a:r>
          </a:p>
        </p:txBody>
      </p:sp>
      <p:sp>
        <p:nvSpPr>
          <p:cNvPr id="4" name="Textfeld 3">
            <a:extLst>
              <a:ext uri="{FF2B5EF4-FFF2-40B4-BE49-F238E27FC236}">
                <a16:creationId xmlns:a16="http://schemas.microsoft.com/office/drawing/2014/main" id="{293D096F-AE83-9BE3-3A19-1AA68606895E}"/>
              </a:ext>
            </a:extLst>
          </p:cNvPr>
          <p:cNvSpPr txBox="1">
            <a:spLocks noChangeArrowheads="1"/>
          </p:cNvSpPr>
          <p:nvPr/>
        </p:nvSpPr>
        <p:spPr bwMode="auto">
          <a:xfrm>
            <a:off x="3198019" y="3059668"/>
            <a:ext cx="20637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de-DE" altLang="de-DE" sz="1800" dirty="0">
                <a:solidFill>
                  <a:srgbClr val="002C88"/>
                </a:solidFill>
                <a:latin typeface="+mn-lt"/>
              </a:rPr>
              <a:t>Strafe anzeigen</a:t>
            </a:r>
          </a:p>
        </p:txBody>
      </p:sp>
      <p:sp>
        <p:nvSpPr>
          <p:cNvPr id="5" name="Textfeld 4">
            <a:extLst>
              <a:ext uri="{FF2B5EF4-FFF2-40B4-BE49-F238E27FC236}">
                <a16:creationId xmlns:a16="http://schemas.microsoft.com/office/drawing/2014/main" id="{C36B3223-75E0-DA9B-E1CA-BFD194099A36}"/>
              </a:ext>
            </a:extLst>
          </p:cNvPr>
          <p:cNvSpPr txBox="1">
            <a:spLocks noChangeArrowheads="1"/>
          </p:cNvSpPr>
          <p:nvPr/>
        </p:nvSpPr>
        <p:spPr bwMode="auto">
          <a:xfrm>
            <a:off x="919063" y="5713277"/>
            <a:ext cx="21023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de-DE" altLang="de-DE" sz="1800" dirty="0">
                <a:solidFill>
                  <a:srgbClr val="002C88"/>
                </a:solidFill>
                <a:latin typeface="+mn-lt"/>
              </a:rPr>
              <a:t>Auswinken LSR</a:t>
            </a:r>
          </a:p>
        </p:txBody>
      </p:sp>
      <p:sp>
        <p:nvSpPr>
          <p:cNvPr id="6" name="Textfeld 5">
            <a:extLst>
              <a:ext uri="{FF2B5EF4-FFF2-40B4-BE49-F238E27FC236}">
                <a16:creationId xmlns:a16="http://schemas.microsoft.com/office/drawing/2014/main" id="{0583B7DA-94A2-1D9D-AE64-8D086BC85E46}"/>
              </a:ext>
            </a:extLst>
          </p:cNvPr>
          <p:cNvSpPr txBox="1">
            <a:spLocks noChangeArrowheads="1"/>
          </p:cNvSpPr>
          <p:nvPr/>
        </p:nvSpPr>
        <p:spPr bwMode="auto">
          <a:xfrm>
            <a:off x="5712990" y="3059668"/>
            <a:ext cx="21923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de-DE" altLang="de-DE" sz="1800" dirty="0">
                <a:solidFill>
                  <a:srgbClr val="002C88"/>
                </a:solidFill>
                <a:latin typeface="+mn-lt"/>
              </a:rPr>
              <a:t>Auswinken HSR</a:t>
            </a:r>
          </a:p>
        </p:txBody>
      </p:sp>
      <p:pic>
        <p:nvPicPr>
          <p:cNvPr id="103434" name="Grafik 4">
            <a:extLst>
              <a:ext uri="{FF2B5EF4-FFF2-40B4-BE49-F238E27FC236}">
                <a16:creationId xmlns:a16="http://schemas.microsoft.com/office/drawing/2014/main" id="{2334D6A5-F804-87C9-A29D-7B03018AFD4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16772" y="3772678"/>
            <a:ext cx="1192212" cy="172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feld 6">
            <a:extLst>
              <a:ext uri="{FF2B5EF4-FFF2-40B4-BE49-F238E27FC236}">
                <a16:creationId xmlns:a16="http://schemas.microsoft.com/office/drawing/2014/main" id="{A7141F25-471C-56F4-9D97-5A2C397F54D8}"/>
              </a:ext>
            </a:extLst>
          </p:cNvPr>
          <p:cNvSpPr txBox="1">
            <a:spLocks noChangeArrowheads="1"/>
          </p:cNvSpPr>
          <p:nvPr/>
        </p:nvSpPr>
        <p:spPr bwMode="auto">
          <a:xfrm>
            <a:off x="3238921" y="5713731"/>
            <a:ext cx="19510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de-DE" altLang="de-DE" sz="1800" dirty="0">
                <a:solidFill>
                  <a:srgbClr val="002C88"/>
                </a:solidFill>
                <a:latin typeface="+mn-lt"/>
              </a:rPr>
              <a:t>Matchstrafe</a:t>
            </a:r>
          </a:p>
        </p:txBody>
      </p:sp>
      <p:pic>
        <p:nvPicPr>
          <p:cNvPr id="8" name="Grafik 1">
            <a:extLst>
              <a:ext uri="{FF2B5EF4-FFF2-40B4-BE49-F238E27FC236}">
                <a16:creationId xmlns:a16="http://schemas.microsoft.com/office/drawing/2014/main" id="{D2557D24-07BF-3A61-8B75-E731FE8A4FA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997352" y="3761860"/>
            <a:ext cx="1331912" cy="168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feld 8">
            <a:extLst>
              <a:ext uri="{FF2B5EF4-FFF2-40B4-BE49-F238E27FC236}">
                <a16:creationId xmlns:a16="http://schemas.microsoft.com/office/drawing/2014/main" id="{20B075A7-847E-475A-B83D-FBD5E14B2171}"/>
              </a:ext>
            </a:extLst>
          </p:cNvPr>
          <p:cNvSpPr txBox="1">
            <a:spLocks noChangeArrowheads="1"/>
          </p:cNvSpPr>
          <p:nvPr/>
        </p:nvSpPr>
        <p:spPr bwMode="auto">
          <a:xfrm>
            <a:off x="5745088" y="5713277"/>
            <a:ext cx="19510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de-DE" altLang="de-DE" sz="1800" dirty="0">
                <a:solidFill>
                  <a:srgbClr val="002C88"/>
                </a:solidFill>
                <a:latin typeface="+mn-lt"/>
              </a:rPr>
              <a:t>Disziplinarstrafe</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6" name="Grafik 2">
            <a:extLst>
              <a:ext uri="{FF2B5EF4-FFF2-40B4-BE49-F238E27FC236}">
                <a16:creationId xmlns:a16="http://schemas.microsoft.com/office/drawing/2014/main" id="{34A2A2EC-69E3-FDC3-512D-EC238E259BA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08584" y="1265535"/>
            <a:ext cx="1980878" cy="13713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0597" name="Grafik 16">
            <a:extLst>
              <a:ext uri="{FF2B5EF4-FFF2-40B4-BE49-F238E27FC236}">
                <a16:creationId xmlns:a16="http://schemas.microsoft.com/office/drawing/2014/main" id="{EE6449BA-068A-619D-03B6-68DD11C16A9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00872" y="1268760"/>
            <a:ext cx="1980878" cy="13713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0599" name="Grafik 18">
            <a:extLst>
              <a:ext uri="{FF2B5EF4-FFF2-40B4-BE49-F238E27FC236}">
                <a16:creationId xmlns:a16="http://schemas.microsoft.com/office/drawing/2014/main" id="{CD682F2B-1692-C54E-9F4A-372FAEB5361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49144" y="1268760"/>
            <a:ext cx="1980878" cy="13713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feld 4">
            <a:extLst>
              <a:ext uri="{FF2B5EF4-FFF2-40B4-BE49-F238E27FC236}">
                <a16:creationId xmlns:a16="http://schemas.microsoft.com/office/drawing/2014/main" id="{BC6B37DB-0F2A-A294-2B8B-DF1C907B6F95}"/>
              </a:ext>
            </a:extLst>
          </p:cNvPr>
          <p:cNvSpPr txBox="1">
            <a:spLocks noChangeArrowheads="1"/>
          </p:cNvSpPr>
          <p:nvPr/>
        </p:nvSpPr>
        <p:spPr bwMode="auto">
          <a:xfrm>
            <a:off x="1280592" y="2988692"/>
            <a:ext cx="19510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de-DE" altLang="de-DE" sz="1800" dirty="0">
                <a:solidFill>
                  <a:srgbClr val="002C88"/>
                </a:solidFill>
                <a:latin typeface="+mn-lt"/>
              </a:rPr>
              <a:t>Strafschuss</a:t>
            </a:r>
          </a:p>
        </p:txBody>
      </p:sp>
      <p:sp>
        <p:nvSpPr>
          <p:cNvPr id="6" name="Textfeld 5">
            <a:extLst>
              <a:ext uri="{FF2B5EF4-FFF2-40B4-BE49-F238E27FC236}">
                <a16:creationId xmlns:a16="http://schemas.microsoft.com/office/drawing/2014/main" id="{705BB09C-B131-CEE5-E580-A411EF81B8C7}"/>
              </a:ext>
            </a:extLst>
          </p:cNvPr>
          <p:cNvSpPr txBox="1">
            <a:spLocks noChangeArrowheads="1"/>
          </p:cNvSpPr>
          <p:nvPr/>
        </p:nvSpPr>
        <p:spPr bwMode="auto">
          <a:xfrm>
            <a:off x="3872880" y="2988692"/>
            <a:ext cx="19510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de-DE" altLang="de-DE" sz="1800" dirty="0">
                <a:solidFill>
                  <a:srgbClr val="002C88"/>
                </a:solidFill>
                <a:latin typeface="+mn-lt"/>
              </a:rPr>
              <a:t>Bandencheck</a:t>
            </a:r>
          </a:p>
        </p:txBody>
      </p:sp>
      <p:sp>
        <p:nvSpPr>
          <p:cNvPr id="7" name="Textfeld 6">
            <a:extLst>
              <a:ext uri="{FF2B5EF4-FFF2-40B4-BE49-F238E27FC236}">
                <a16:creationId xmlns:a16="http://schemas.microsoft.com/office/drawing/2014/main" id="{56A905CE-D3BD-4794-34F0-16349E224D52}"/>
              </a:ext>
            </a:extLst>
          </p:cNvPr>
          <p:cNvSpPr txBox="1">
            <a:spLocks noChangeArrowheads="1"/>
          </p:cNvSpPr>
          <p:nvPr/>
        </p:nvSpPr>
        <p:spPr bwMode="auto">
          <a:xfrm>
            <a:off x="6321152" y="2852936"/>
            <a:ext cx="194945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de-DE" altLang="de-DE" sz="1800" dirty="0">
                <a:solidFill>
                  <a:srgbClr val="002C88"/>
                </a:solidFill>
                <a:latin typeface="+mn-lt"/>
              </a:rPr>
              <a:t>Unerlaubter Körperangriff</a:t>
            </a:r>
          </a:p>
        </p:txBody>
      </p:sp>
      <p:pic>
        <p:nvPicPr>
          <p:cNvPr id="104456" name="Grafik 5">
            <a:extLst>
              <a:ext uri="{FF2B5EF4-FFF2-40B4-BE49-F238E27FC236}">
                <a16:creationId xmlns:a16="http://schemas.microsoft.com/office/drawing/2014/main" id="{63AF68A3-8EF5-5186-CC49-A8855D82D37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36576" y="3717032"/>
            <a:ext cx="2098675" cy="145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Grafik 3">
            <a:extLst>
              <a:ext uri="{FF2B5EF4-FFF2-40B4-BE49-F238E27FC236}">
                <a16:creationId xmlns:a16="http://schemas.microsoft.com/office/drawing/2014/main" id="{C9546B9F-27E5-CCEB-5AEE-0D7A96D0D64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00872" y="3715742"/>
            <a:ext cx="2079625" cy="144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Grafik 1">
            <a:extLst>
              <a:ext uri="{FF2B5EF4-FFF2-40B4-BE49-F238E27FC236}">
                <a16:creationId xmlns:a16="http://schemas.microsoft.com/office/drawing/2014/main" id="{DC926C78-DFE7-66AB-57A9-0EE07BE19FE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321152" y="3706217"/>
            <a:ext cx="2093912" cy="145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feld 9">
            <a:extLst>
              <a:ext uri="{FF2B5EF4-FFF2-40B4-BE49-F238E27FC236}">
                <a16:creationId xmlns:a16="http://schemas.microsoft.com/office/drawing/2014/main" id="{D63F601A-25B9-34CC-C963-DC1923CB376E}"/>
              </a:ext>
            </a:extLst>
          </p:cNvPr>
          <p:cNvSpPr txBox="1">
            <a:spLocks noChangeArrowheads="1"/>
          </p:cNvSpPr>
          <p:nvPr/>
        </p:nvSpPr>
        <p:spPr bwMode="auto">
          <a:xfrm>
            <a:off x="1352600" y="5375175"/>
            <a:ext cx="16605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de-DE" altLang="de-DE" sz="1800" dirty="0">
                <a:solidFill>
                  <a:srgbClr val="002C88"/>
                </a:solidFill>
                <a:latin typeface="+mn-lt"/>
              </a:rPr>
              <a:t>Check von hinten</a:t>
            </a:r>
          </a:p>
        </p:txBody>
      </p:sp>
      <p:sp>
        <p:nvSpPr>
          <p:cNvPr id="11" name="Textfeld 10">
            <a:extLst>
              <a:ext uri="{FF2B5EF4-FFF2-40B4-BE49-F238E27FC236}">
                <a16:creationId xmlns:a16="http://schemas.microsoft.com/office/drawing/2014/main" id="{A5D037FF-C92D-A8E2-701F-03910D642458}"/>
              </a:ext>
            </a:extLst>
          </p:cNvPr>
          <p:cNvSpPr txBox="1">
            <a:spLocks noChangeArrowheads="1"/>
          </p:cNvSpPr>
          <p:nvPr/>
        </p:nvSpPr>
        <p:spPr bwMode="auto">
          <a:xfrm>
            <a:off x="3800872" y="5447183"/>
            <a:ext cx="2081212"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de-DE" altLang="de-DE" sz="1800" dirty="0">
                <a:solidFill>
                  <a:srgbClr val="002C88"/>
                </a:solidFill>
                <a:latin typeface="+mn-lt"/>
              </a:rPr>
              <a:t>Check gegen das Knie</a:t>
            </a:r>
          </a:p>
        </p:txBody>
      </p:sp>
      <p:sp>
        <p:nvSpPr>
          <p:cNvPr id="12" name="Textfeld 11">
            <a:extLst>
              <a:ext uri="{FF2B5EF4-FFF2-40B4-BE49-F238E27FC236}">
                <a16:creationId xmlns:a16="http://schemas.microsoft.com/office/drawing/2014/main" id="{50B352C8-76EE-7FF7-9530-C0A439562115}"/>
              </a:ext>
            </a:extLst>
          </p:cNvPr>
          <p:cNvSpPr txBox="1">
            <a:spLocks noChangeArrowheads="1"/>
          </p:cNvSpPr>
          <p:nvPr/>
        </p:nvSpPr>
        <p:spPr bwMode="auto">
          <a:xfrm>
            <a:off x="6551613" y="5447183"/>
            <a:ext cx="16621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de-DE" altLang="de-DE" sz="1800" dirty="0">
                <a:solidFill>
                  <a:srgbClr val="002C88"/>
                </a:solidFill>
                <a:latin typeface="+mn-lt"/>
              </a:rPr>
              <a:t>Ellbogen Check</a:t>
            </a: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Grafik 7">
            <a:extLst>
              <a:ext uri="{FF2B5EF4-FFF2-40B4-BE49-F238E27FC236}">
                <a16:creationId xmlns:a16="http://schemas.microsoft.com/office/drawing/2014/main" id="{857176B9-8FA7-7987-3BD8-48466040AF14}"/>
              </a:ext>
            </a:extLst>
          </p:cNvPr>
          <p:cNvSpPr>
            <a:spLocks noChangeAspect="1" noChangeArrowheads="1"/>
          </p:cNvSpPr>
          <p:nvPr/>
        </p:nvSpPr>
        <p:spPr bwMode="auto">
          <a:xfrm>
            <a:off x="6000750" y="3635375"/>
            <a:ext cx="21050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de-DE" altLang="de-DE" sz="1800" dirty="0">
              <a:latin typeface="Arial" panose="020B0604020202020204" pitchFamily="34" charset="0"/>
            </a:endParaRPr>
          </a:p>
        </p:txBody>
      </p:sp>
      <p:sp>
        <p:nvSpPr>
          <p:cNvPr id="7" name="Textfeld 6">
            <a:extLst>
              <a:ext uri="{FF2B5EF4-FFF2-40B4-BE49-F238E27FC236}">
                <a16:creationId xmlns:a16="http://schemas.microsoft.com/office/drawing/2014/main" id="{29062E76-0675-A3C2-6683-946998EA9CAC}"/>
              </a:ext>
            </a:extLst>
          </p:cNvPr>
          <p:cNvSpPr txBox="1">
            <a:spLocks noChangeArrowheads="1"/>
          </p:cNvSpPr>
          <p:nvPr/>
        </p:nvSpPr>
        <p:spPr bwMode="auto">
          <a:xfrm>
            <a:off x="560512" y="2794695"/>
            <a:ext cx="2520950"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de-DE" altLang="de-DE" sz="1800" dirty="0">
                <a:solidFill>
                  <a:srgbClr val="002C88"/>
                </a:solidFill>
                <a:latin typeface="+mn-lt"/>
              </a:rPr>
              <a:t>Illegaler Check gegen den Kopf- und Nackenbereich</a:t>
            </a:r>
          </a:p>
        </p:txBody>
      </p:sp>
      <p:pic>
        <p:nvPicPr>
          <p:cNvPr id="8" name="Grafik 7">
            <a:extLst>
              <a:ext uri="{FF2B5EF4-FFF2-40B4-BE49-F238E27FC236}">
                <a16:creationId xmlns:a16="http://schemas.microsoft.com/office/drawing/2014/main" id="{DBC663B9-CC9E-9329-4FCF-8D97BAD2FBC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0552" y="1419070"/>
            <a:ext cx="1849438" cy="128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477" name="Grafik 7">
            <a:extLst>
              <a:ext uri="{FF2B5EF4-FFF2-40B4-BE49-F238E27FC236}">
                <a16:creationId xmlns:a16="http://schemas.microsoft.com/office/drawing/2014/main" id="{759DC093-DBF2-5513-5CED-31A5D3ABEAF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6856" y="1412776"/>
            <a:ext cx="1849438" cy="1280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feld 8">
            <a:extLst>
              <a:ext uri="{FF2B5EF4-FFF2-40B4-BE49-F238E27FC236}">
                <a16:creationId xmlns:a16="http://schemas.microsoft.com/office/drawing/2014/main" id="{053AAA27-5B20-BD89-2D2E-28DC6ACA2023}"/>
              </a:ext>
            </a:extLst>
          </p:cNvPr>
          <p:cNvSpPr txBox="1">
            <a:spLocks noChangeArrowheads="1"/>
          </p:cNvSpPr>
          <p:nvPr/>
        </p:nvSpPr>
        <p:spPr bwMode="auto">
          <a:xfrm>
            <a:off x="3614539" y="2998693"/>
            <a:ext cx="19145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de-DE" altLang="de-DE" sz="1800" dirty="0">
                <a:solidFill>
                  <a:srgbClr val="002C88"/>
                </a:solidFill>
                <a:latin typeface="+mn-lt"/>
              </a:rPr>
              <a:t>Kicken / Kopfstoß</a:t>
            </a:r>
          </a:p>
        </p:txBody>
      </p:sp>
      <p:pic>
        <p:nvPicPr>
          <p:cNvPr id="10" name="Grafik 5">
            <a:extLst>
              <a:ext uri="{FF2B5EF4-FFF2-40B4-BE49-F238E27FC236}">
                <a16:creationId xmlns:a16="http://schemas.microsoft.com/office/drawing/2014/main" id="{059EFBFB-7209-9365-2181-05D33B1850B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49144" y="1347062"/>
            <a:ext cx="1858569" cy="128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feld 10">
            <a:extLst>
              <a:ext uri="{FF2B5EF4-FFF2-40B4-BE49-F238E27FC236}">
                <a16:creationId xmlns:a16="http://schemas.microsoft.com/office/drawing/2014/main" id="{879AB0D8-F4CE-19A1-D2AF-FCA808BD8284}"/>
              </a:ext>
            </a:extLst>
          </p:cNvPr>
          <p:cNvSpPr txBox="1">
            <a:spLocks noChangeArrowheads="1"/>
          </p:cNvSpPr>
          <p:nvPr/>
        </p:nvSpPr>
        <p:spPr bwMode="auto">
          <a:xfrm>
            <a:off x="6187087" y="2883146"/>
            <a:ext cx="1944688"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de-DE" altLang="de-DE" sz="1800" dirty="0">
                <a:solidFill>
                  <a:srgbClr val="002C88"/>
                </a:solidFill>
                <a:latin typeface="+mn-lt"/>
              </a:rPr>
              <a:t>Check mit dem Knie</a:t>
            </a:r>
          </a:p>
        </p:txBody>
      </p:sp>
      <p:pic>
        <p:nvPicPr>
          <p:cNvPr id="12" name="Grafik 3">
            <a:extLst>
              <a:ext uri="{FF2B5EF4-FFF2-40B4-BE49-F238E27FC236}">
                <a16:creationId xmlns:a16="http://schemas.microsoft.com/office/drawing/2014/main" id="{98029EE8-D5E8-4E4A-2B24-09BAC455B12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48544" y="4003774"/>
            <a:ext cx="2079625" cy="144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feld 12">
            <a:extLst>
              <a:ext uri="{FF2B5EF4-FFF2-40B4-BE49-F238E27FC236}">
                <a16:creationId xmlns:a16="http://schemas.microsoft.com/office/drawing/2014/main" id="{E69E72A4-4C35-7990-4BF0-A8434A5F421B}"/>
              </a:ext>
            </a:extLst>
          </p:cNvPr>
          <p:cNvSpPr txBox="1">
            <a:spLocks noChangeArrowheads="1"/>
          </p:cNvSpPr>
          <p:nvPr/>
        </p:nvSpPr>
        <p:spPr bwMode="auto">
          <a:xfrm>
            <a:off x="704528" y="5589612"/>
            <a:ext cx="2427287"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de-DE" altLang="de-DE" sz="1800" dirty="0">
                <a:solidFill>
                  <a:srgbClr val="002C88"/>
                </a:solidFill>
                <a:latin typeface="+mn-lt"/>
              </a:rPr>
              <a:t>Übertriebene Härte / Faustkampf </a:t>
            </a:r>
          </a:p>
        </p:txBody>
      </p:sp>
      <p:sp>
        <p:nvSpPr>
          <p:cNvPr id="15" name="Textfeld 14">
            <a:extLst>
              <a:ext uri="{FF2B5EF4-FFF2-40B4-BE49-F238E27FC236}">
                <a16:creationId xmlns:a16="http://schemas.microsoft.com/office/drawing/2014/main" id="{A5E55DAA-A2C5-4DB6-7BD6-716AB1D15586}"/>
              </a:ext>
            </a:extLst>
          </p:cNvPr>
          <p:cNvSpPr txBox="1">
            <a:spLocks noChangeArrowheads="1"/>
          </p:cNvSpPr>
          <p:nvPr/>
        </p:nvSpPr>
        <p:spPr bwMode="auto">
          <a:xfrm>
            <a:off x="3800872" y="5591199"/>
            <a:ext cx="16605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de-DE" altLang="de-DE" sz="1800" dirty="0">
                <a:solidFill>
                  <a:srgbClr val="002C88"/>
                </a:solidFill>
                <a:latin typeface="+mn-lt"/>
              </a:rPr>
              <a:t>Slew-Footing</a:t>
            </a:r>
          </a:p>
          <a:p>
            <a:pPr algn="ctr" eaLnBrk="1" hangingPunct="1">
              <a:lnSpc>
                <a:spcPct val="100000"/>
              </a:lnSpc>
              <a:spcBef>
                <a:spcPct val="0"/>
              </a:spcBef>
              <a:buFontTx/>
              <a:buNone/>
            </a:pPr>
            <a:r>
              <a:rPr lang="de-DE" altLang="de-DE" sz="1800" dirty="0">
                <a:solidFill>
                  <a:srgbClr val="002C88"/>
                </a:solidFill>
                <a:latin typeface="+mn-lt"/>
              </a:rPr>
              <a:t>(Matchstrafe)</a:t>
            </a:r>
          </a:p>
        </p:txBody>
      </p:sp>
      <p:pic>
        <p:nvPicPr>
          <p:cNvPr id="17" name="Grafik 1">
            <a:extLst>
              <a:ext uri="{FF2B5EF4-FFF2-40B4-BE49-F238E27FC236}">
                <a16:creationId xmlns:a16="http://schemas.microsoft.com/office/drawing/2014/main" id="{9F898BBA-3388-354D-FA62-0701B19EB7D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49144" y="4077072"/>
            <a:ext cx="2054225" cy="142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Textfeld 17">
            <a:extLst>
              <a:ext uri="{FF2B5EF4-FFF2-40B4-BE49-F238E27FC236}">
                <a16:creationId xmlns:a16="http://schemas.microsoft.com/office/drawing/2014/main" id="{A27D73DF-CC9B-29E9-535B-C428988CDFBE}"/>
              </a:ext>
            </a:extLst>
          </p:cNvPr>
          <p:cNvSpPr txBox="1">
            <a:spLocks noChangeArrowheads="1"/>
          </p:cNvSpPr>
          <p:nvPr/>
        </p:nvSpPr>
        <p:spPr bwMode="auto">
          <a:xfrm>
            <a:off x="6537176" y="5591200"/>
            <a:ext cx="166052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de-DE" altLang="de-DE" sz="1800" dirty="0">
                <a:solidFill>
                  <a:srgbClr val="002C88"/>
                </a:solidFill>
                <a:latin typeface="+mn-lt"/>
              </a:rPr>
              <a:t>Werfen von Ausrüstungen</a:t>
            </a:r>
          </a:p>
        </p:txBody>
      </p:sp>
      <p:pic>
        <p:nvPicPr>
          <p:cNvPr id="14" name="Grafik 1">
            <a:extLst>
              <a:ext uri="{FF2B5EF4-FFF2-40B4-BE49-F238E27FC236}">
                <a16:creationId xmlns:a16="http://schemas.microsoft.com/office/drawing/2014/main" id="{887F7B38-E621-24D4-2A66-146B6DA6F0C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84848" y="4019649"/>
            <a:ext cx="2054225" cy="142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6" name="Grafik 4">
            <a:extLst>
              <a:ext uri="{FF2B5EF4-FFF2-40B4-BE49-F238E27FC236}">
                <a16:creationId xmlns:a16="http://schemas.microsoft.com/office/drawing/2014/main" id="{F216081A-7C7A-2A6A-A4DD-7F06A37588E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13767" y="1497655"/>
            <a:ext cx="1794694" cy="12443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feld 7">
            <a:extLst>
              <a:ext uri="{FF2B5EF4-FFF2-40B4-BE49-F238E27FC236}">
                <a16:creationId xmlns:a16="http://schemas.microsoft.com/office/drawing/2014/main" id="{C38FA943-33E0-6587-F8D9-2E5EA4BD76A4}"/>
              </a:ext>
            </a:extLst>
          </p:cNvPr>
          <p:cNvSpPr txBox="1">
            <a:spLocks noChangeArrowheads="1"/>
          </p:cNvSpPr>
          <p:nvPr/>
        </p:nvSpPr>
        <p:spPr bwMode="auto">
          <a:xfrm>
            <a:off x="1413767" y="2934766"/>
            <a:ext cx="16605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de-DE" altLang="de-DE" sz="1800" dirty="0">
                <a:solidFill>
                  <a:srgbClr val="002C88"/>
                </a:solidFill>
                <a:latin typeface="+mn-lt"/>
              </a:rPr>
              <a:t>Halten</a:t>
            </a:r>
          </a:p>
        </p:txBody>
      </p:sp>
      <p:pic>
        <p:nvPicPr>
          <p:cNvPr id="106500" name="Grafik 1">
            <a:extLst>
              <a:ext uri="{FF2B5EF4-FFF2-40B4-BE49-F238E27FC236}">
                <a16:creationId xmlns:a16="http://schemas.microsoft.com/office/drawing/2014/main" id="{439249D3-AA9D-FA02-6DDD-E116B30DFE5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74864" y="1531213"/>
            <a:ext cx="3357811" cy="12108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feld 2">
            <a:extLst>
              <a:ext uri="{FF2B5EF4-FFF2-40B4-BE49-F238E27FC236}">
                <a16:creationId xmlns:a16="http://schemas.microsoft.com/office/drawing/2014/main" id="{59EDD6D0-F669-FF87-E605-63B44F3CE047}"/>
              </a:ext>
            </a:extLst>
          </p:cNvPr>
          <p:cNvSpPr txBox="1">
            <a:spLocks noChangeArrowheads="1"/>
          </p:cNvSpPr>
          <p:nvPr/>
        </p:nvSpPr>
        <p:spPr bwMode="auto">
          <a:xfrm>
            <a:off x="3728864" y="2939999"/>
            <a:ext cx="45640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de-DE" altLang="de-DE" sz="1800" dirty="0">
                <a:solidFill>
                  <a:srgbClr val="002C88"/>
                </a:solidFill>
                <a:latin typeface="+mn-lt"/>
              </a:rPr>
              <a:t>Halten des Stocks (Zweistufiges Zeichen)</a:t>
            </a:r>
          </a:p>
        </p:txBody>
      </p:sp>
      <p:pic>
        <p:nvPicPr>
          <p:cNvPr id="4" name="Grafik 8">
            <a:extLst>
              <a:ext uri="{FF2B5EF4-FFF2-40B4-BE49-F238E27FC236}">
                <a16:creationId xmlns:a16="http://schemas.microsoft.com/office/drawing/2014/main" id="{E75C51D5-B60B-FE53-4C64-DA50B7E3DC7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36576" y="3932783"/>
            <a:ext cx="4054475" cy="136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feld 4">
            <a:extLst>
              <a:ext uri="{FF2B5EF4-FFF2-40B4-BE49-F238E27FC236}">
                <a16:creationId xmlns:a16="http://schemas.microsoft.com/office/drawing/2014/main" id="{E5CE5900-22FD-ABBD-64B7-EE86485EC4E6}"/>
              </a:ext>
            </a:extLst>
          </p:cNvPr>
          <p:cNvSpPr txBox="1">
            <a:spLocks noChangeArrowheads="1"/>
          </p:cNvSpPr>
          <p:nvPr/>
        </p:nvSpPr>
        <p:spPr bwMode="auto">
          <a:xfrm>
            <a:off x="632520" y="5507940"/>
            <a:ext cx="41084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de-DE" altLang="de-DE" sz="1800" dirty="0">
                <a:latin typeface="Arial" panose="020B0604020202020204" pitchFamily="34" charset="0"/>
              </a:rPr>
              <a:t>              </a:t>
            </a:r>
            <a:r>
              <a:rPr lang="de-DE" altLang="de-DE" sz="1800" dirty="0">
                <a:solidFill>
                  <a:srgbClr val="002C88"/>
                </a:solidFill>
                <a:latin typeface="+mn-lt"/>
              </a:rPr>
              <a:t>Haken (Zweistufiges Zeichen)</a:t>
            </a:r>
          </a:p>
        </p:txBody>
      </p:sp>
      <p:pic>
        <p:nvPicPr>
          <p:cNvPr id="106504" name="Grafik 5">
            <a:extLst>
              <a:ext uri="{FF2B5EF4-FFF2-40B4-BE49-F238E27FC236}">
                <a16:creationId xmlns:a16="http://schemas.microsoft.com/office/drawing/2014/main" id="{C74FA519-2709-881E-C42F-D7B6D22C527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73080" y="3933056"/>
            <a:ext cx="1985962" cy="1376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feld 6">
            <a:extLst>
              <a:ext uri="{FF2B5EF4-FFF2-40B4-BE49-F238E27FC236}">
                <a16:creationId xmlns:a16="http://schemas.microsoft.com/office/drawing/2014/main" id="{718C8998-7A95-3D49-060F-0C6A426D5CB3}"/>
              </a:ext>
            </a:extLst>
          </p:cNvPr>
          <p:cNvSpPr txBox="1">
            <a:spLocks noChangeArrowheads="1"/>
          </p:cNvSpPr>
          <p:nvPr/>
        </p:nvSpPr>
        <p:spPr bwMode="auto">
          <a:xfrm>
            <a:off x="5772150" y="5507385"/>
            <a:ext cx="16605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de-DE" altLang="de-DE" sz="1800" dirty="0">
                <a:solidFill>
                  <a:srgbClr val="002C88"/>
                </a:solidFill>
                <a:latin typeface="+mn-lt"/>
              </a:rPr>
              <a:t>Behinderung</a:t>
            </a: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4" name="Grafik 2">
            <a:extLst>
              <a:ext uri="{FF2B5EF4-FFF2-40B4-BE49-F238E27FC236}">
                <a16:creationId xmlns:a16="http://schemas.microsoft.com/office/drawing/2014/main" id="{6F3AAFA0-087F-120C-33BE-451DF1264C3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05538" y="1543819"/>
            <a:ext cx="1995487" cy="1381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4695" name="Grafik 4">
            <a:extLst>
              <a:ext uri="{FF2B5EF4-FFF2-40B4-BE49-F238E27FC236}">
                <a16:creationId xmlns:a16="http://schemas.microsoft.com/office/drawing/2014/main" id="{D68B3D4D-776F-F86D-140D-A843439B1B7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2166" y="4067274"/>
            <a:ext cx="1992312" cy="1377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4696" name="Grafik 6">
            <a:extLst>
              <a:ext uri="{FF2B5EF4-FFF2-40B4-BE49-F238E27FC236}">
                <a16:creationId xmlns:a16="http://schemas.microsoft.com/office/drawing/2014/main" id="{B299B838-EC3A-9FCB-2B93-3FCBB2D3276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06838" y="4014886"/>
            <a:ext cx="1990725" cy="1430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4697" name="Grafik 1">
            <a:extLst>
              <a:ext uri="{FF2B5EF4-FFF2-40B4-BE49-F238E27FC236}">
                <a16:creationId xmlns:a16="http://schemas.microsoft.com/office/drawing/2014/main" id="{16BC5E07-43B0-D1D0-E00E-3306CE2D80B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06838" y="1556792"/>
            <a:ext cx="1990725" cy="1381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4699" name="Grafik 3">
            <a:extLst>
              <a:ext uri="{FF2B5EF4-FFF2-40B4-BE49-F238E27FC236}">
                <a16:creationId xmlns:a16="http://schemas.microsoft.com/office/drawing/2014/main" id="{8BF3E464-3AEB-FE97-EC40-2F9B6F528E5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71625" y="1556792"/>
            <a:ext cx="1992313" cy="1376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feld 4">
            <a:extLst>
              <a:ext uri="{FF2B5EF4-FFF2-40B4-BE49-F238E27FC236}">
                <a16:creationId xmlns:a16="http://schemas.microsoft.com/office/drawing/2014/main" id="{52732C68-1293-2525-8243-C03B27D91CE7}"/>
              </a:ext>
            </a:extLst>
          </p:cNvPr>
          <p:cNvSpPr txBox="1">
            <a:spLocks noChangeArrowheads="1"/>
          </p:cNvSpPr>
          <p:nvPr/>
        </p:nvSpPr>
        <p:spPr bwMode="auto">
          <a:xfrm>
            <a:off x="1717265" y="3212976"/>
            <a:ext cx="166211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de-DE" altLang="de-DE" sz="1800" dirty="0">
                <a:solidFill>
                  <a:srgbClr val="002C88"/>
                </a:solidFill>
                <a:latin typeface="+mn-lt"/>
              </a:rPr>
              <a:t>Beinstellen</a:t>
            </a:r>
          </a:p>
        </p:txBody>
      </p:sp>
      <p:sp>
        <p:nvSpPr>
          <p:cNvPr id="6" name="Textfeld 5">
            <a:extLst>
              <a:ext uri="{FF2B5EF4-FFF2-40B4-BE49-F238E27FC236}">
                <a16:creationId xmlns:a16="http://schemas.microsoft.com/office/drawing/2014/main" id="{64F145BD-3AA0-DC3E-1620-4F7F3873D953}"/>
              </a:ext>
            </a:extLst>
          </p:cNvPr>
          <p:cNvSpPr txBox="1">
            <a:spLocks noChangeArrowheads="1"/>
          </p:cNvSpPr>
          <p:nvPr/>
        </p:nvSpPr>
        <p:spPr bwMode="auto">
          <a:xfrm>
            <a:off x="3906838" y="3212976"/>
            <a:ext cx="1990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de-DE" altLang="de-DE" sz="1800" dirty="0">
                <a:solidFill>
                  <a:srgbClr val="002C88"/>
                </a:solidFill>
                <a:latin typeface="+mn-lt"/>
              </a:rPr>
              <a:t>Stockendenstoss</a:t>
            </a:r>
          </a:p>
        </p:txBody>
      </p:sp>
      <p:sp>
        <p:nvSpPr>
          <p:cNvPr id="7" name="Textfeld 6">
            <a:extLst>
              <a:ext uri="{FF2B5EF4-FFF2-40B4-BE49-F238E27FC236}">
                <a16:creationId xmlns:a16="http://schemas.microsoft.com/office/drawing/2014/main" id="{EEAE24A8-115D-EEF1-EAAD-326BB0B7EB5D}"/>
              </a:ext>
            </a:extLst>
          </p:cNvPr>
          <p:cNvSpPr txBox="1">
            <a:spLocks noChangeArrowheads="1"/>
          </p:cNvSpPr>
          <p:nvPr/>
        </p:nvSpPr>
        <p:spPr bwMode="auto">
          <a:xfrm>
            <a:off x="6073775" y="3212976"/>
            <a:ext cx="22574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de-DE" altLang="de-DE" sz="1800" dirty="0">
                <a:solidFill>
                  <a:srgbClr val="002C88"/>
                </a:solidFill>
                <a:latin typeface="+mn-lt"/>
              </a:rPr>
              <a:t>Check mit dem Stock</a:t>
            </a:r>
          </a:p>
        </p:txBody>
      </p:sp>
      <p:sp>
        <p:nvSpPr>
          <p:cNvPr id="8" name="Textfeld 7">
            <a:extLst>
              <a:ext uri="{FF2B5EF4-FFF2-40B4-BE49-F238E27FC236}">
                <a16:creationId xmlns:a16="http://schemas.microsoft.com/office/drawing/2014/main" id="{F5C57123-5DC3-3BBA-7AC5-F29C22761593}"/>
              </a:ext>
            </a:extLst>
          </p:cNvPr>
          <p:cNvSpPr txBox="1">
            <a:spLocks noChangeArrowheads="1"/>
          </p:cNvSpPr>
          <p:nvPr/>
        </p:nvSpPr>
        <p:spPr bwMode="auto">
          <a:xfrm>
            <a:off x="1793875" y="5580980"/>
            <a:ext cx="166211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de-DE" altLang="de-DE" sz="1800" dirty="0">
                <a:solidFill>
                  <a:srgbClr val="002C88"/>
                </a:solidFill>
                <a:latin typeface="+mn-lt"/>
              </a:rPr>
              <a:t>Hoher Stock</a:t>
            </a:r>
          </a:p>
        </p:txBody>
      </p:sp>
      <p:sp>
        <p:nvSpPr>
          <p:cNvPr id="9" name="Textfeld 8">
            <a:extLst>
              <a:ext uri="{FF2B5EF4-FFF2-40B4-BE49-F238E27FC236}">
                <a16:creationId xmlns:a16="http://schemas.microsoft.com/office/drawing/2014/main" id="{FCFDC80D-5C9C-F455-463E-CEEDC3322082}"/>
              </a:ext>
            </a:extLst>
          </p:cNvPr>
          <p:cNvSpPr txBox="1">
            <a:spLocks noChangeArrowheads="1"/>
          </p:cNvSpPr>
          <p:nvPr/>
        </p:nvSpPr>
        <p:spPr bwMode="auto">
          <a:xfrm>
            <a:off x="4071938" y="5579393"/>
            <a:ext cx="16621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de-DE" altLang="de-DE" sz="1800" dirty="0">
                <a:solidFill>
                  <a:srgbClr val="002C88"/>
                </a:solidFill>
                <a:latin typeface="+mn-lt"/>
              </a:rPr>
              <a:t>Stockschlag</a:t>
            </a:r>
          </a:p>
        </p:txBody>
      </p:sp>
      <p:sp>
        <p:nvSpPr>
          <p:cNvPr id="4" name="Textfeld 3">
            <a:extLst>
              <a:ext uri="{FF2B5EF4-FFF2-40B4-BE49-F238E27FC236}">
                <a16:creationId xmlns:a16="http://schemas.microsoft.com/office/drawing/2014/main" id="{C6BE3B1D-C19C-B2D7-6E70-598BA507DE7B}"/>
              </a:ext>
            </a:extLst>
          </p:cNvPr>
          <p:cNvSpPr txBox="1">
            <a:spLocks noChangeArrowheads="1"/>
          </p:cNvSpPr>
          <p:nvPr/>
        </p:nvSpPr>
        <p:spPr bwMode="auto">
          <a:xfrm>
            <a:off x="6205538" y="5579948"/>
            <a:ext cx="23889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de-DE" altLang="de-DE" sz="1800" dirty="0">
                <a:solidFill>
                  <a:srgbClr val="002C88"/>
                </a:solidFill>
                <a:latin typeface="+mn-lt"/>
              </a:rPr>
              <a:t>Spielverzögerung</a:t>
            </a:r>
          </a:p>
        </p:txBody>
      </p:sp>
      <p:pic>
        <p:nvPicPr>
          <p:cNvPr id="10" name="Grafik 9">
            <a:extLst>
              <a:ext uri="{FF2B5EF4-FFF2-40B4-BE49-F238E27FC236}">
                <a16:creationId xmlns:a16="http://schemas.microsoft.com/office/drawing/2014/main" id="{FBC3D86E-E056-05ED-2A5F-61B822EBEF51}"/>
              </a:ext>
            </a:extLst>
          </p:cNvPr>
          <p:cNvPicPr>
            <a:picLocks noChangeAspect="1"/>
          </p:cNvPicPr>
          <p:nvPr/>
        </p:nvPicPr>
        <p:blipFill>
          <a:blip r:embed="rId7"/>
          <a:stretch>
            <a:fillRect/>
          </a:stretch>
        </p:blipFill>
        <p:spPr>
          <a:xfrm>
            <a:off x="6230579" y="3992661"/>
            <a:ext cx="2100621" cy="1451471"/>
          </a:xfrm>
          <a:prstGeom prst="rect">
            <a:avLst/>
          </a:prstGeom>
        </p:spPr>
      </p:pic>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20" name="Grafik 2">
            <a:extLst>
              <a:ext uri="{FF2B5EF4-FFF2-40B4-BE49-F238E27FC236}">
                <a16:creationId xmlns:a16="http://schemas.microsoft.com/office/drawing/2014/main" id="{1441672C-0F4F-D947-4117-5CB152C0F44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0592" y="3861048"/>
            <a:ext cx="2173287" cy="148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5721" name="Grafik 4">
            <a:extLst>
              <a:ext uri="{FF2B5EF4-FFF2-40B4-BE49-F238E27FC236}">
                <a16:creationId xmlns:a16="http://schemas.microsoft.com/office/drawing/2014/main" id="{85A87CA5-090E-8BEF-F5C2-F07277BB7CB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06838" y="3846431"/>
            <a:ext cx="2112962" cy="146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5722" name="Grafik 6">
            <a:extLst>
              <a:ext uri="{FF2B5EF4-FFF2-40B4-BE49-F238E27FC236}">
                <a16:creationId xmlns:a16="http://schemas.microsoft.com/office/drawing/2014/main" id="{588615EE-FA26-5984-E94A-74B0936593A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09692" y="1534119"/>
            <a:ext cx="2113154" cy="1462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8549" name="Grafik 1">
            <a:extLst>
              <a:ext uri="{FF2B5EF4-FFF2-40B4-BE49-F238E27FC236}">
                <a16:creationId xmlns:a16="http://schemas.microsoft.com/office/drawing/2014/main" id="{E1E12985-4A43-90C2-896B-1FFC3228625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55738" y="1493590"/>
            <a:ext cx="4475162" cy="1503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feld 2">
            <a:extLst>
              <a:ext uri="{FF2B5EF4-FFF2-40B4-BE49-F238E27FC236}">
                <a16:creationId xmlns:a16="http://schemas.microsoft.com/office/drawing/2014/main" id="{5BF4A3B4-1BFA-9C58-7CD7-1D7ACBBFAD86}"/>
              </a:ext>
            </a:extLst>
          </p:cNvPr>
          <p:cNvSpPr txBox="1">
            <a:spLocks noChangeArrowheads="1"/>
          </p:cNvSpPr>
          <p:nvPr/>
        </p:nvSpPr>
        <p:spPr bwMode="auto">
          <a:xfrm>
            <a:off x="1428750" y="3203684"/>
            <a:ext cx="41100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de-DE" altLang="de-DE" sz="1800" dirty="0">
                <a:latin typeface="+mn-lt"/>
              </a:rPr>
              <a:t>   </a:t>
            </a:r>
            <a:r>
              <a:rPr lang="de-DE" altLang="de-DE" sz="1800" dirty="0">
                <a:solidFill>
                  <a:srgbClr val="002C88"/>
                </a:solidFill>
                <a:latin typeface="+mn-lt"/>
              </a:rPr>
              <a:t>Stockstich (Zweistufiges Zeichen)</a:t>
            </a:r>
          </a:p>
        </p:txBody>
      </p:sp>
      <p:sp>
        <p:nvSpPr>
          <p:cNvPr id="5" name="Textfeld 4">
            <a:extLst>
              <a:ext uri="{FF2B5EF4-FFF2-40B4-BE49-F238E27FC236}">
                <a16:creationId xmlns:a16="http://schemas.microsoft.com/office/drawing/2014/main" id="{7961CD97-2892-379F-FD29-0BB1D7BAF385}"/>
              </a:ext>
            </a:extLst>
          </p:cNvPr>
          <p:cNvSpPr txBox="1">
            <a:spLocks noChangeArrowheads="1"/>
          </p:cNvSpPr>
          <p:nvPr/>
        </p:nvSpPr>
        <p:spPr bwMode="auto">
          <a:xfrm>
            <a:off x="1280592" y="5519191"/>
            <a:ext cx="226377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de-DE" altLang="de-DE" sz="1800" dirty="0">
                <a:solidFill>
                  <a:srgbClr val="002C88"/>
                </a:solidFill>
                <a:latin typeface="+mn-lt"/>
              </a:rPr>
              <a:t>Tauchen / Beschönigen</a:t>
            </a:r>
          </a:p>
        </p:txBody>
      </p:sp>
      <p:sp>
        <p:nvSpPr>
          <p:cNvPr id="6" name="Textfeld 5">
            <a:extLst>
              <a:ext uri="{FF2B5EF4-FFF2-40B4-BE49-F238E27FC236}">
                <a16:creationId xmlns:a16="http://schemas.microsoft.com/office/drawing/2014/main" id="{D9570B8E-D1F0-4470-6655-281F3589833B}"/>
              </a:ext>
            </a:extLst>
          </p:cNvPr>
          <p:cNvSpPr txBox="1">
            <a:spLocks noChangeArrowheads="1"/>
          </p:cNvSpPr>
          <p:nvPr/>
        </p:nvSpPr>
        <p:spPr bwMode="auto">
          <a:xfrm>
            <a:off x="4016896" y="5519191"/>
            <a:ext cx="166052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de-DE" altLang="de-DE" sz="1800" dirty="0">
                <a:solidFill>
                  <a:srgbClr val="002C88"/>
                </a:solidFill>
                <a:latin typeface="+mn-lt"/>
              </a:rPr>
              <a:t>Zu viele Spieler auf dem Eis</a:t>
            </a:r>
          </a:p>
        </p:txBody>
      </p:sp>
      <p:sp>
        <p:nvSpPr>
          <p:cNvPr id="7" name="Textfeld 6">
            <a:extLst>
              <a:ext uri="{FF2B5EF4-FFF2-40B4-BE49-F238E27FC236}">
                <a16:creationId xmlns:a16="http://schemas.microsoft.com/office/drawing/2014/main" id="{571165D8-F976-0DFF-E3C5-561410911622}"/>
              </a:ext>
            </a:extLst>
          </p:cNvPr>
          <p:cNvSpPr txBox="1">
            <a:spLocks noChangeArrowheads="1"/>
          </p:cNvSpPr>
          <p:nvPr/>
        </p:nvSpPr>
        <p:spPr bwMode="auto">
          <a:xfrm>
            <a:off x="6019800" y="3203684"/>
            <a:ext cx="24574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de-DE" altLang="de-DE" sz="1800" dirty="0">
                <a:solidFill>
                  <a:srgbClr val="002C88"/>
                </a:solidFill>
                <a:latin typeface="+mn-lt"/>
              </a:rPr>
              <a:t>Unsportliches Verhalten</a:t>
            </a:r>
          </a:p>
        </p:txBody>
      </p:sp>
      <p:pic>
        <p:nvPicPr>
          <p:cNvPr id="2" name="Grafik 3">
            <a:extLst>
              <a:ext uri="{FF2B5EF4-FFF2-40B4-BE49-F238E27FC236}">
                <a16:creationId xmlns:a16="http://schemas.microsoft.com/office/drawing/2014/main" id="{08DF19FA-89F5-3CC8-ED75-286433774D4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09883" y="3853679"/>
            <a:ext cx="2112963" cy="146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feld 7">
            <a:extLst>
              <a:ext uri="{FF2B5EF4-FFF2-40B4-BE49-F238E27FC236}">
                <a16:creationId xmlns:a16="http://schemas.microsoft.com/office/drawing/2014/main" id="{8239F95D-DCCF-A630-AA6E-96BBA18FF8B4}"/>
              </a:ext>
            </a:extLst>
          </p:cNvPr>
          <p:cNvSpPr txBox="1">
            <a:spLocks noChangeArrowheads="1"/>
          </p:cNvSpPr>
          <p:nvPr/>
        </p:nvSpPr>
        <p:spPr bwMode="auto">
          <a:xfrm>
            <a:off x="6496050" y="5651400"/>
            <a:ext cx="16605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de-DE" altLang="de-DE" sz="1800" dirty="0">
                <a:solidFill>
                  <a:srgbClr val="002C88"/>
                </a:solidFill>
                <a:latin typeface="+mn-lt"/>
              </a:rPr>
              <a:t>Handpass</a:t>
            </a: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44" name="Grafik 7">
            <a:extLst>
              <a:ext uri="{FF2B5EF4-FFF2-40B4-BE49-F238E27FC236}">
                <a16:creationId xmlns:a16="http://schemas.microsoft.com/office/drawing/2014/main" id="{8AF43622-06CC-CCDE-5BEA-E0C5F769990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99026" y="1444823"/>
            <a:ext cx="2038350" cy="140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6745" name="Grafik 11">
            <a:extLst>
              <a:ext uri="{FF2B5EF4-FFF2-40B4-BE49-F238E27FC236}">
                <a16:creationId xmlns:a16="http://schemas.microsoft.com/office/drawing/2014/main" id="{4B7717D4-4EF8-7E6F-EC1D-3E577353CF1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54288" y="4077072"/>
            <a:ext cx="2119312" cy="146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6746" name="Grafik 13">
            <a:extLst>
              <a:ext uri="{FF2B5EF4-FFF2-40B4-BE49-F238E27FC236}">
                <a16:creationId xmlns:a16="http://schemas.microsoft.com/office/drawing/2014/main" id="{41A6DAF4-4F70-CDAE-460C-F20CF9CA192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62575" y="4063082"/>
            <a:ext cx="2100263" cy="145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6747" name="Grafik 1">
            <a:extLst>
              <a:ext uri="{FF2B5EF4-FFF2-40B4-BE49-F238E27FC236}">
                <a16:creationId xmlns:a16="http://schemas.microsoft.com/office/drawing/2014/main" id="{F6B643BC-1F3A-B166-A922-D4E2B313C6F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76688" y="1441536"/>
            <a:ext cx="2038350" cy="141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9574" name="Grafik 3">
            <a:extLst>
              <a:ext uri="{FF2B5EF4-FFF2-40B4-BE49-F238E27FC236}">
                <a16:creationId xmlns:a16="http://schemas.microsoft.com/office/drawing/2014/main" id="{095271F3-BB66-4AEA-91E8-4F1BC652CAD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640632" y="1484511"/>
            <a:ext cx="1978464" cy="136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feld 2">
            <a:extLst>
              <a:ext uri="{FF2B5EF4-FFF2-40B4-BE49-F238E27FC236}">
                <a16:creationId xmlns:a16="http://schemas.microsoft.com/office/drawing/2014/main" id="{5F39326B-D000-2038-DA76-5B95911166CF}"/>
              </a:ext>
            </a:extLst>
          </p:cNvPr>
          <p:cNvSpPr txBox="1">
            <a:spLocks noChangeArrowheads="1"/>
          </p:cNvSpPr>
          <p:nvPr/>
        </p:nvSpPr>
        <p:spPr bwMode="auto">
          <a:xfrm>
            <a:off x="1723232" y="3050947"/>
            <a:ext cx="166211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de-DE" altLang="de-DE" sz="1800" dirty="0">
                <a:solidFill>
                  <a:srgbClr val="002C88"/>
                </a:solidFill>
                <a:latin typeface="+mn-lt"/>
              </a:rPr>
              <a:t>Warnung Anspiel-Verstoß</a:t>
            </a:r>
          </a:p>
        </p:txBody>
      </p:sp>
      <p:sp>
        <p:nvSpPr>
          <p:cNvPr id="4" name="Textfeld 3">
            <a:extLst>
              <a:ext uri="{FF2B5EF4-FFF2-40B4-BE49-F238E27FC236}">
                <a16:creationId xmlns:a16="http://schemas.microsoft.com/office/drawing/2014/main" id="{2FB35DE6-0D01-F7DF-14F5-AD627D578F95}"/>
              </a:ext>
            </a:extLst>
          </p:cNvPr>
          <p:cNvSpPr txBox="1">
            <a:spLocks noChangeArrowheads="1"/>
          </p:cNvSpPr>
          <p:nvPr/>
        </p:nvSpPr>
        <p:spPr bwMode="auto">
          <a:xfrm>
            <a:off x="4027488" y="3203129"/>
            <a:ext cx="16605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de-DE" altLang="de-DE" sz="1800" dirty="0">
                <a:solidFill>
                  <a:srgbClr val="002C88"/>
                </a:solidFill>
                <a:latin typeface="+mn-lt"/>
              </a:rPr>
              <a:t>Puck im Tor</a:t>
            </a:r>
          </a:p>
        </p:txBody>
      </p:sp>
      <p:sp>
        <p:nvSpPr>
          <p:cNvPr id="6" name="Textfeld 5">
            <a:extLst>
              <a:ext uri="{FF2B5EF4-FFF2-40B4-BE49-F238E27FC236}">
                <a16:creationId xmlns:a16="http://schemas.microsoft.com/office/drawing/2014/main" id="{26E5EDEF-CA19-45F9-BFAE-6A2649627776}"/>
              </a:ext>
            </a:extLst>
          </p:cNvPr>
          <p:cNvSpPr txBox="1">
            <a:spLocks noChangeArrowheads="1"/>
          </p:cNvSpPr>
          <p:nvPr/>
        </p:nvSpPr>
        <p:spPr bwMode="auto">
          <a:xfrm>
            <a:off x="6202363" y="3069332"/>
            <a:ext cx="206375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de-DE" altLang="de-DE" sz="1800" dirty="0">
                <a:solidFill>
                  <a:srgbClr val="002C88"/>
                </a:solidFill>
                <a:latin typeface="+mn-lt"/>
              </a:rPr>
              <a:t>Spielen des Pucks mit Hohem Stock</a:t>
            </a:r>
          </a:p>
        </p:txBody>
      </p:sp>
      <p:sp>
        <p:nvSpPr>
          <p:cNvPr id="8" name="Textfeld 7">
            <a:extLst>
              <a:ext uri="{FF2B5EF4-FFF2-40B4-BE49-F238E27FC236}">
                <a16:creationId xmlns:a16="http://schemas.microsoft.com/office/drawing/2014/main" id="{DEB86979-FC77-A018-3F9D-4F4CD5B1EB86}"/>
              </a:ext>
            </a:extLst>
          </p:cNvPr>
          <p:cNvSpPr txBox="1">
            <a:spLocks noChangeArrowheads="1"/>
          </p:cNvSpPr>
          <p:nvPr/>
        </p:nvSpPr>
        <p:spPr bwMode="auto">
          <a:xfrm>
            <a:off x="2783681" y="5591200"/>
            <a:ext cx="166052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de-DE" altLang="de-DE" sz="1800" dirty="0">
                <a:solidFill>
                  <a:srgbClr val="002C88"/>
                </a:solidFill>
                <a:latin typeface="+mn-lt"/>
              </a:rPr>
              <a:t>Angezeigtes Icing</a:t>
            </a:r>
          </a:p>
        </p:txBody>
      </p:sp>
      <p:sp>
        <p:nvSpPr>
          <p:cNvPr id="9" name="Textfeld 8">
            <a:extLst>
              <a:ext uri="{FF2B5EF4-FFF2-40B4-BE49-F238E27FC236}">
                <a16:creationId xmlns:a16="http://schemas.microsoft.com/office/drawing/2014/main" id="{05BE61F5-EA57-A391-EA1E-568CAAB6F42D}"/>
              </a:ext>
            </a:extLst>
          </p:cNvPr>
          <p:cNvSpPr txBox="1">
            <a:spLocks noChangeArrowheads="1"/>
          </p:cNvSpPr>
          <p:nvPr/>
        </p:nvSpPr>
        <p:spPr bwMode="auto">
          <a:xfrm>
            <a:off x="5573713" y="5723409"/>
            <a:ext cx="16605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de-DE" altLang="de-DE" sz="1800" dirty="0">
                <a:solidFill>
                  <a:srgbClr val="002C88"/>
                </a:solidFill>
                <a:latin typeface="+mn-lt"/>
              </a:rPr>
              <a:t>Icing gepfiffen</a:t>
            </a: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5" name="Grafik 3">
            <a:extLst>
              <a:ext uri="{FF2B5EF4-FFF2-40B4-BE49-F238E27FC236}">
                <a16:creationId xmlns:a16="http://schemas.microsoft.com/office/drawing/2014/main" id="{0C7959FB-1C0D-3D87-58DC-4B7FB4AAE7D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08250" y="3933056"/>
            <a:ext cx="2109787" cy="146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7766" name="Grafik 7">
            <a:extLst>
              <a:ext uri="{FF2B5EF4-FFF2-40B4-BE49-F238E27FC236}">
                <a16:creationId xmlns:a16="http://schemas.microsoft.com/office/drawing/2014/main" id="{06A5191C-B27A-1F58-E288-5C39E9F5C26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87965" y="3956074"/>
            <a:ext cx="2039938" cy="1414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7767" name="Grafik 1">
            <a:extLst>
              <a:ext uri="{FF2B5EF4-FFF2-40B4-BE49-F238E27FC236}">
                <a16:creationId xmlns:a16="http://schemas.microsoft.com/office/drawing/2014/main" id="{01386C47-1684-3FAC-9440-50022F65F3F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48278" y="1487463"/>
            <a:ext cx="2079625" cy="143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1621" name="Grafik 3">
            <a:extLst>
              <a:ext uri="{FF2B5EF4-FFF2-40B4-BE49-F238E27FC236}">
                <a16:creationId xmlns:a16="http://schemas.microsoft.com/office/drawing/2014/main" id="{6B987110-86BB-DD2A-38C7-C00846D8E7A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32983" y="1504132"/>
            <a:ext cx="2036762" cy="1401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feld 2">
            <a:extLst>
              <a:ext uri="{FF2B5EF4-FFF2-40B4-BE49-F238E27FC236}">
                <a16:creationId xmlns:a16="http://schemas.microsoft.com/office/drawing/2014/main" id="{67A8EF3A-0DFB-CEFD-F84C-C38812E98910}"/>
              </a:ext>
            </a:extLst>
          </p:cNvPr>
          <p:cNvSpPr txBox="1">
            <a:spLocks noChangeArrowheads="1"/>
          </p:cNvSpPr>
          <p:nvPr/>
        </p:nvSpPr>
        <p:spPr bwMode="auto">
          <a:xfrm>
            <a:off x="5160965" y="3094038"/>
            <a:ext cx="22939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de-DE" altLang="de-DE" sz="1800" dirty="0">
                <a:solidFill>
                  <a:srgbClr val="002C88"/>
                </a:solidFill>
                <a:latin typeface="+mn-lt"/>
              </a:rPr>
              <a:t>Abseits gepfiffen</a:t>
            </a:r>
          </a:p>
        </p:txBody>
      </p:sp>
      <p:sp>
        <p:nvSpPr>
          <p:cNvPr id="4" name="Textfeld 3">
            <a:extLst>
              <a:ext uri="{FF2B5EF4-FFF2-40B4-BE49-F238E27FC236}">
                <a16:creationId xmlns:a16="http://schemas.microsoft.com/office/drawing/2014/main" id="{F518DA8C-070E-E622-E2CC-E1640BCC6435}"/>
              </a:ext>
            </a:extLst>
          </p:cNvPr>
          <p:cNvSpPr txBox="1">
            <a:spLocks noChangeArrowheads="1"/>
          </p:cNvSpPr>
          <p:nvPr/>
        </p:nvSpPr>
        <p:spPr bwMode="auto">
          <a:xfrm>
            <a:off x="2324100" y="3094038"/>
            <a:ext cx="229393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de-DE" altLang="de-DE" sz="1800" dirty="0">
                <a:solidFill>
                  <a:srgbClr val="002C88"/>
                </a:solidFill>
                <a:latin typeface="+mn-lt"/>
              </a:rPr>
              <a:t>Verzögertes Abseits</a:t>
            </a:r>
          </a:p>
        </p:txBody>
      </p:sp>
      <p:sp>
        <p:nvSpPr>
          <p:cNvPr id="5" name="Textfeld 4">
            <a:extLst>
              <a:ext uri="{FF2B5EF4-FFF2-40B4-BE49-F238E27FC236}">
                <a16:creationId xmlns:a16="http://schemas.microsoft.com/office/drawing/2014/main" id="{573032CC-C59A-9841-E9AF-5FAF9B7BF8D0}"/>
              </a:ext>
            </a:extLst>
          </p:cNvPr>
          <p:cNvSpPr txBox="1">
            <a:spLocks noChangeArrowheads="1"/>
          </p:cNvSpPr>
          <p:nvPr/>
        </p:nvSpPr>
        <p:spPr bwMode="auto">
          <a:xfrm>
            <a:off x="2416175" y="5651400"/>
            <a:ext cx="22939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de-DE" altLang="de-DE" sz="1800" dirty="0">
                <a:solidFill>
                  <a:srgbClr val="002C88"/>
                </a:solidFill>
                <a:latin typeface="+mn-lt"/>
              </a:rPr>
              <a:t>Time-Out</a:t>
            </a:r>
          </a:p>
        </p:txBody>
      </p:sp>
      <p:sp>
        <p:nvSpPr>
          <p:cNvPr id="6" name="Textfeld 5">
            <a:extLst>
              <a:ext uri="{FF2B5EF4-FFF2-40B4-BE49-F238E27FC236}">
                <a16:creationId xmlns:a16="http://schemas.microsoft.com/office/drawing/2014/main" id="{60C5A157-270A-5281-A91D-ABD7A59CA546}"/>
              </a:ext>
            </a:extLst>
          </p:cNvPr>
          <p:cNvSpPr txBox="1">
            <a:spLocks noChangeArrowheads="1"/>
          </p:cNvSpPr>
          <p:nvPr/>
        </p:nvSpPr>
        <p:spPr bwMode="auto">
          <a:xfrm>
            <a:off x="5195888" y="5519191"/>
            <a:ext cx="2293937"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de-DE" altLang="de-DE" sz="1800" dirty="0">
                <a:solidFill>
                  <a:srgbClr val="002C88"/>
                </a:solidFill>
                <a:latin typeface="+mn-lt"/>
              </a:rPr>
              <a:t>Fraueneishockey  Illegaler Check</a:t>
            </a: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feld 4">
            <a:extLst>
              <a:ext uri="{FF2B5EF4-FFF2-40B4-BE49-F238E27FC236}">
                <a16:creationId xmlns:a16="http://schemas.microsoft.com/office/drawing/2014/main" id="{006E0D1F-34EB-FB17-577E-12AE95539256}"/>
              </a:ext>
            </a:extLst>
          </p:cNvPr>
          <p:cNvSpPr txBox="1"/>
          <p:nvPr/>
        </p:nvSpPr>
        <p:spPr>
          <a:xfrm>
            <a:off x="848544" y="5715091"/>
            <a:ext cx="8582720" cy="707886"/>
          </a:xfrm>
          <a:prstGeom prst="rect">
            <a:avLst/>
          </a:prstGeom>
          <a:noFill/>
        </p:spPr>
        <p:txBody>
          <a:bodyPr wrap="square">
            <a:spAutoFit/>
          </a:bodyPr>
          <a:lstStyle/>
          <a:p>
            <a:pPr algn="ctr" eaLnBrk="1" fontAlgn="auto" hangingPunct="1">
              <a:spcBef>
                <a:spcPts val="0"/>
              </a:spcBef>
              <a:spcAft>
                <a:spcPts val="0"/>
              </a:spcAft>
              <a:defRPr/>
            </a:pPr>
            <a:r>
              <a:rPr lang="de-DE" sz="2000" b="1" dirty="0">
                <a:solidFill>
                  <a:srgbClr val="002C88"/>
                </a:solidFill>
                <a:effectLst>
                  <a:outerShdw blurRad="38100" dist="38100" dir="2700000" algn="tl">
                    <a:srgbClr val="000000">
                      <a:alpha val="43137"/>
                    </a:srgbClr>
                  </a:outerShdw>
                </a:effectLst>
                <a:latin typeface="+mn-lt"/>
              </a:rPr>
              <a:t>Das aktuelle IIHF-Regelbuch und die Durchführungsbestimmungen finden sich zum Download auf der BEV-Homepage unter www.bev-eissport.de</a:t>
            </a:r>
          </a:p>
        </p:txBody>
      </p:sp>
      <p:pic>
        <p:nvPicPr>
          <p:cNvPr id="4" name="Grafik 3">
            <a:extLst>
              <a:ext uri="{FF2B5EF4-FFF2-40B4-BE49-F238E27FC236}">
                <a16:creationId xmlns:a16="http://schemas.microsoft.com/office/drawing/2014/main" id="{8BE951D5-FA72-574A-7119-3D906BB5798D}"/>
              </a:ext>
            </a:extLst>
          </p:cNvPr>
          <p:cNvPicPr>
            <a:picLocks noChangeAspect="1"/>
          </p:cNvPicPr>
          <p:nvPr/>
        </p:nvPicPr>
        <p:blipFill rotWithShape="1">
          <a:blip r:embed="rId2"/>
          <a:srcRect l="34101" t="22455" r="33704" b="4207"/>
          <a:stretch>
            <a:fillRect/>
          </a:stretch>
        </p:blipFill>
        <p:spPr bwMode="auto">
          <a:xfrm>
            <a:off x="354565" y="1412775"/>
            <a:ext cx="3518315" cy="4176465"/>
          </a:xfrm>
          <a:prstGeom prst="rect">
            <a:avLst/>
          </a:prstGeom>
          <a:ln>
            <a:noFill/>
          </a:ln>
          <a:extLst>
            <a:ext uri="{53640926-AAD7-44D8-BBD7-CCE9431645EC}">
              <a14:shadowObscured xmlns:a14="http://schemas.microsoft.com/office/drawing/2010/main"/>
            </a:ext>
          </a:extLst>
        </p:spPr>
      </p:pic>
      <p:pic>
        <p:nvPicPr>
          <p:cNvPr id="7" name="Grafik 6">
            <a:extLst>
              <a:ext uri="{FF2B5EF4-FFF2-40B4-BE49-F238E27FC236}">
                <a16:creationId xmlns:a16="http://schemas.microsoft.com/office/drawing/2014/main" id="{1E356A14-19F2-EE8A-96B2-7A129450E58B}"/>
              </a:ext>
            </a:extLst>
          </p:cNvPr>
          <p:cNvPicPr>
            <a:picLocks noChangeAspect="1"/>
          </p:cNvPicPr>
          <p:nvPr/>
        </p:nvPicPr>
        <p:blipFill>
          <a:blip r:embed="rId3"/>
          <a:stretch>
            <a:fillRect/>
          </a:stretch>
        </p:blipFill>
        <p:spPr>
          <a:xfrm>
            <a:off x="5313040" y="1445321"/>
            <a:ext cx="2952328" cy="4211400"/>
          </a:xfrm>
          <a:prstGeom prst="rect">
            <a:avLst/>
          </a:prstGeom>
        </p:spPr>
      </p:pic>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3C2B57-37CD-59C1-69DD-5CDB6401AD08}"/>
            </a:ext>
          </a:extLst>
        </p:cNvPr>
        <p:cNvGrpSpPr/>
        <p:nvPr/>
      </p:nvGrpSpPr>
      <p:grpSpPr>
        <a:xfrm>
          <a:off x="0" y="0"/>
          <a:ext cx="0" cy="0"/>
          <a:chOff x="0" y="0"/>
          <a:chExt cx="0" cy="0"/>
        </a:xfrm>
      </p:grpSpPr>
      <p:sp>
        <p:nvSpPr>
          <p:cNvPr id="5" name="Textfeld 4">
            <a:extLst>
              <a:ext uri="{FF2B5EF4-FFF2-40B4-BE49-F238E27FC236}">
                <a16:creationId xmlns:a16="http://schemas.microsoft.com/office/drawing/2014/main" id="{5C801D4A-7164-2E44-7F46-A8B513832AE6}"/>
              </a:ext>
            </a:extLst>
          </p:cNvPr>
          <p:cNvSpPr txBox="1"/>
          <p:nvPr/>
        </p:nvSpPr>
        <p:spPr>
          <a:xfrm>
            <a:off x="848544" y="5715091"/>
            <a:ext cx="8582720" cy="400110"/>
          </a:xfrm>
          <a:prstGeom prst="rect">
            <a:avLst/>
          </a:prstGeom>
          <a:noFill/>
        </p:spPr>
        <p:txBody>
          <a:bodyPr wrap="square">
            <a:spAutoFit/>
          </a:bodyPr>
          <a:lstStyle/>
          <a:p>
            <a:pPr algn="ctr" eaLnBrk="1" fontAlgn="auto" hangingPunct="1">
              <a:spcBef>
                <a:spcPts val="0"/>
              </a:spcBef>
              <a:spcAft>
                <a:spcPts val="0"/>
              </a:spcAft>
              <a:defRPr/>
            </a:pPr>
            <a:r>
              <a:rPr lang="de-DE" sz="2000" b="1" dirty="0">
                <a:solidFill>
                  <a:srgbClr val="002C88"/>
                </a:solidFill>
                <a:effectLst>
                  <a:outerShdw blurRad="38100" dist="38100" dir="2700000" algn="tl">
                    <a:srgbClr val="000000">
                      <a:alpha val="43137"/>
                    </a:srgbClr>
                  </a:outerShdw>
                </a:effectLst>
                <a:latin typeface="+mn-lt"/>
              </a:rPr>
              <a:t>Das aktuelle </a:t>
            </a:r>
            <a:r>
              <a:rPr lang="de-DE" sz="2000" b="1" dirty="0" err="1">
                <a:solidFill>
                  <a:srgbClr val="002C88"/>
                </a:solidFill>
                <a:effectLst>
                  <a:outerShdw blurRad="38100" dist="38100" dir="2700000" algn="tl">
                    <a:srgbClr val="000000">
                      <a:alpha val="43137"/>
                    </a:srgbClr>
                  </a:outerShdw>
                </a:effectLst>
                <a:latin typeface="+mn-lt"/>
              </a:rPr>
              <a:t>egrep</a:t>
            </a:r>
            <a:r>
              <a:rPr lang="de-DE" sz="2000" b="1" dirty="0">
                <a:solidFill>
                  <a:srgbClr val="002C88"/>
                </a:solidFill>
                <a:effectLst>
                  <a:outerShdw blurRad="38100" dist="38100" dir="2700000" algn="tl">
                    <a:srgbClr val="000000">
                      <a:alpha val="43137"/>
                    </a:srgbClr>
                  </a:outerShdw>
                </a:effectLst>
                <a:latin typeface="+mn-lt"/>
              </a:rPr>
              <a:t>-Handbuch findet sich ebenfalls auf der BEV-Homepage </a:t>
            </a:r>
            <a:r>
              <a:rPr lang="de-DE" sz="2000" b="1" dirty="0" err="1">
                <a:solidFill>
                  <a:srgbClr val="002C88"/>
                </a:solidFill>
                <a:effectLst>
                  <a:outerShdw blurRad="38100" dist="38100" dir="2700000" algn="tl">
                    <a:srgbClr val="000000">
                      <a:alpha val="43137"/>
                    </a:srgbClr>
                  </a:outerShdw>
                </a:effectLst>
                <a:latin typeface="+mn-lt"/>
              </a:rPr>
              <a:t>dow</a:t>
            </a:r>
            <a:endParaRPr lang="de-DE" sz="2000" b="1" dirty="0">
              <a:solidFill>
                <a:srgbClr val="002C88"/>
              </a:solidFill>
              <a:effectLst>
                <a:outerShdw blurRad="38100" dist="38100" dir="2700000" algn="tl">
                  <a:srgbClr val="000000">
                    <a:alpha val="43137"/>
                  </a:srgbClr>
                </a:outerShdw>
              </a:effectLst>
              <a:latin typeface="+mn-lt"/>
            </a:endParaRPr>
          </a:p>
        </p:txBody>
      </p:sp>
      <p:pic>
        <p:nvPicPr>
          <p:cNvPr id="4" name="Grafik 3">
            <a:extLst>
              <a:ext uri="{FF2B5EF4-FFF2-40B4-BE49-F238E27FC236}">
                <a16:creationId xmlns:a16="http://schemas.microsoft.com/office/drawing/2014/main" id="{6778D320-D9E0-E9FD-CBCC-244F4C970E5E}"/>
              </a:ext>
            </a:extLst>
          </p:cNvPr>
          <p:cNvPicPr>
            <a:picLocks noChangeAspect="1"/>
          </p:cNvPicPr>
          <p:nvPr/>
        </p:nvPicPr>
        <p:blipFill>
          <a:blip r:embed="rId2"/>
          <a:stretch>
            <a:fillRect/>
          </a:stretch>
        </p:blipFill>
        <p:spPr>
          <a:xfrm>
            <a:off x="3296815" y="1340768"/>
            <a:ext cx="2911599" cy="4104456"/>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081191033"/>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1079"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37542" y="1819384"/>
            <a:ext cx="3333749" cy="2843021"/>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1074" name="Rectangle 2">
            <a:extLst>
              <a:ext uri="{FF2B5EF4-FFF2-40B4-BE49-F238E27FC236}">
                <a16:creationId xmlns:a16="http://schemas.microsoft.com/office/drawing/2014/main" id="{4B6882CC-0654-70D3-8C8C-84D043BFE738}"/>
              </a:ext>
            </a:extLst>
          </p:cNvPr>
          <p:cNvSpPr>
            <a:spLocks noGrp="1" noChangeArrowheads="1"/>
          </p:cNvSpPr>
          <p:nvPr>
            <p:ph type="ctrTitle"/>
          </p:nvPr>
        </p:nvSpPr>
        <p:spPr>
          <a:xfrm>
            <a:off x="156171" y="1574020"/>
            <a:ext cx="3572694" cy="4447268"/>
          </a:xfrm>
          <a:solidFill>
            <a:srgbClr val="002C88"/>
          </a:solidFill>
        </p:spPr>
        <p:txBody>
          <a:bodyPr vert="horz" lIns="91440" tIns="45720" rIns="91440" bIns="45720" rtlCol="0" anchor="ctr">
            <a:noAutofit/>
          </a:bodyPr>
          <a:lstStyle/>
          <a:p>
            <a:pPr fontAlgn="auto">
              <a:spcAft>
                <a:spcPts val="0"/>
              </a:spcAft>
              <a:defRPr/>
            </a:pPr>
            <a:r>
              <a:rPr lang="en-US" altLang="de-DE" sz="3200" b="1" kern="1200" dirty="0">
                <a:solidFill>
                  <a:srgbClr val="FFFFFF"/>
                </a:solidFill>
                <a:effectLst>
                  <a:outerShdw blurRad="38100" dist="38100" dir="2700000" algn="tl">
                    <a:srgbClr val="000000">
                      <a:alpha val="43137"/>
                    </a:srgbClr>
                  </a:outerShdw>
                </a:effectLst>
                <a:latin typeface="+mj-lt"/>
                <a:ea typeface="+mj-ea"/>
                <a:cs typeface="+mj-cs"/>
              </a:rPr>
              <a:t>Vielen Dank für die Aufmerksamkeit und </a:t>
            </a:r>
            <a:r>
              <a:rPr lang="en-US" altLang="de-DE" sz="3200" b="1" kern="1200" dirty="0" err="1">
                <a:solidFill>
                  <a:srgbClr val="FFFFFF"/>
                </a:solidFill>
                <a:effectLst>
                  <a:outerShdw blurRad="38100" dist="38100" dir="2700000" algn="tl">
                    <a:srgbClr val="000000">
                      <a:alpha val="43137"/>
                    </a:srgbClr>
                  </a:outerShdw>
                </a:effectLst>
                <a:latin typeface="+mj-lt"/>
                <a:ea typeface="+mj-ea"/>
                <a:cs typeface="+mj-cs"/>
              </a:rPr>
              <a:t>eine</a:t>
            </a:r>
            <a:r>
              <a:rPr lang="en-US" altLang="de-DE" sz="3200" b="1" kern="1200" dirty="0">
                <a:solidFill>
                  <a:srgbClr val="FFFFFF"/>
                </a:solidFill>
                <a:effectLst>
                  <a:outerShdw blurRad="38100" dist="38100" dir="2700000" algn="tl">
                    <a:srgbClr val="000000">
                      <a:alpha val="43137"/>
                    </a:srgbClr>
                  </a:outerShdw>
                </a:effectLst>
                <a:latin typeface="+mj-lt"/>
                <a:ea typeface="+mj-ea"/>
                <a:cs typeface="+mj-cs"/>
              </a:rPr>
              <a:t> gute Saison</a:t>
            </a:r>
            <a:br>
              <a:rPr lang="en-US" altLang="de-DE" sz="3200" b="1" kern="1200" dirty="0">
                <a:solidFill>
                  <a:srgbClr val="FFFFFF"/>
                </a:solidFill>
                <a:effectLst>
                  <a:outerShdw blurRad="38100" dist="38100" dir="2700000" algn="tl">
                    <a:srgbClr val="000000">
                      <a:alpha val="43137"/>
                    </a:srgbClr>
                  </a:outerShdw>
                </a:effectLst>
                <a:latin typeface="+mj-lt"/>
                <a:ea typeface="+mj-ea"/>
                <a:cs typeface="+mj-cs"/>
              </a:rPr>
            </a:br>
            <a:r>
              <a:rPr lang="en-US" altLang="de-DE" sz="3200" b="1" kern="1200" dirty="0">
                <a:solidFill>
                  <a:srgbClr val="FFFFFF"/>
                </a:solidFill>
                <a:effectLst>
                  <a:outerShdw blurRad="38100" dist="38100" dir="2700000" algn="tl">
                    <a:srgbClr val="000000">
                      <a:alpha val="43137"/>
                    </a:srgbClr>
                  </a:outerShdw>
                </a:effectLst>
                <a:latin typeface="+mj-lt"/>
                <a:ea typeface="+mj-ea"/>
                <a:cs typeface="+mj-cs"/>
              </a:rPr>
              <a:t> 2026 / 2027.</a:t>
            </a:r>
          </a:p>
        </p:txBody>
      </p:sp>
      <p:pic>
        <p:nvPicPr>
          <p:cNvPr id="3" name="Grafik 2">
            <a:extLst>
              <a:ext uri="{FF2B5EF4-FFF2-40B4-BE49-F238E27FC236}">
                <a16:creationId xmlns:a16="http://schemas.microsoft.com/office/drawing/2014/main" id="{EE06C279-7AB7-4474-3608-95D85959B0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00585" y="643466"/>
            <a:ext cx="5471286" cy="5568739"/>
          </a:xfrm>
          <a:prstGeom prst="rect">
            <a:avLst/>
          </a:prstGeom>
        </p:spPr>
      </p:pic>
    </p:spTree>
  </p:cSld>
  <p:clrMapOvr>
    <a:masterClrMapping/>
  </p:clrMapOvr>
</p:sld>
</file>

<file path=ppt/theme/theme1.xml><?xml version="1.0" encoding="utf-8"?>
<a:theme xmlns:a="http://schemas.openxmlformats.org/drawingml/2006/main" name="Facette">
  <a:themeElements>
    <a:clrScheme name="BEV FARBSCHEMA">
      <a:dk1>
        <a:srgbClr val="133774"/>
      </a:dk1>
      <a:lt1>
        <a:srgbClr val="FFFFFF"/>
      </a:lt1>
      <a:dk2>
        <a:srgbClr val="133774"/>
      </a:dk2>
      <a:lt2>
        <a:srgbClr val="FFFFFF"/>
      </a:lt2>
      <a:accent1>
        <a:srgbClr val="4C5E87"/>
      </a:accent1>
      <a:accent2>
        <a:srgbClr val="D6B46C"/>
      </a:accent2>
      <a:accent3>
        <a:srgbClr val="E4D9AE"/>
      </a:accent3>
      <a:accent4>
        <a:srgbClr val="475E8B"/>
      </a:accent4>
      <a:accent5>
        <a:srgbClr val="D6B46B"/>
      </a:accent5>
      <a:accent6>
        <a:srgbClr val="133774"/>
      </a:accent6>
      <a:hlink>
        <a:srgbClr val="D6B46B"/>
      </a:hlink>
      <a:folHlink>
        <a:srgbClr val="D6B46B"/>
      </a:folHlink>
    </a:clrScheme>
    <a:fontScheme name="Benutzerdefiniert 1">
      <a:majorFont>
        <a:latin typeface="Calibri Light"/>
        <a:ea typeface=""/>
        <a:cs typeface=""/>
      </a:majorFont>
      <a:minorFont>
        <a:latin typeface="Calibri"/>
        <a:ea typeface=""/>
        <a:cs typeface=""/>
      </a:minorFont>
    </a:fontScheme>
    <a:fmtScheme name="Facette">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Präsentation2" id="{63638EB4-2EAB-468E-AE3E-7CBD0BD8C971}" vid="{41CAE2E1-C98B-4874-9C39-6A6EF0C89E62}"/>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BEV Powerpoint Vorlage</Template>
  <TotalTime>0</TotalTime>
  <Words>8215</Words>
  <Application>Microsoft Office PowerPoint</Application>
  <PresentationFormat>A4-Papier (210 x 297 mm)</PresentationFormat>
  <Paragraphs>1133</Paragraphs>
  <Slides>131</Slides>
  <Notes>6</Notes>
  <HiddenSlides>0</HiddenSlides>
  <MMClips>0</MMClips>
  <ScaleCrop>false</ScaleCrop>
  <HeadingPairs>
    <vt:vector size="8" baseType="variant">
      <vt:variant>
        <vt:lpstr>Verwendete Schriftarten</vt:lpstr>
      </vt:variant>
      <vt:variant>
        <vt:i4>9</vt:i4>
      </vt:variant>
      <vt:variant>
        <vt:lpstr>Design</vt:lpstr>
      </vt:variant>
      <vt:variant>
        <vt:i4>2</vt:i4>
      </vt:variant>
      <vt:variant>
        <vt:lpstr>Eingebettete OLE-Server</vt:lpstr>
      </vt:variant>
      <vt:variant>
        <vt:i4>3</vt:i4>
      </vt:variant>
      <vt:variant>
        <vt:lpstr>Folientitel</vt:lpstr>
      </vt:variant>
      <vt:variant>
        <vt:i4>131</vt:i4>
      </vt:variant>
    </vt:vector>
  </HeadingPairs>
  <TitlesOfParts>
    <vt:vector size="145" baseType="lpstr">
      <vt:lpstr>Arial</vt:lpstr>
      <vt:lpstr>Arial Black</vt:lpstr>
      <vt:lpstr>Calibri</vt:lpstr>
      <vt:lpstr>Calibri Light</vt:lpstr>
      <vt:lpstr>Impact</vt:lpstr>
      <vt:lpstr>R</vt:lpstr>
      <vt:lpstr>Times New Roman</vt:lpstr>
      <vt:lpstr>Wingdings</vt:lpstr>
      <vt:lpstr>Wingdings 3</vt:lpstr>
      <vt:lpstr>Facette</vt:lpstr>
      <vt:lpstr>Office</vt:lpstr>
      <vt:lpstr>Acrobat Document</vt:lpstr>
      <vt:lpstr>Worksheet</vt:lpstr>
      <vt:lpstr>Arbeitsblatt</vt:lpstr>
      <vt:lpstr>Handbuch für das Wettkampfpersonal im Spielbetrieb des BEV Saison 2026/27</vt:lpstr>
      <vt:lpstr>Allgemein</vt:lpstr>
      <vt:lpstr>Bankpersonal / Off-Ice-Offizielle</vt:lpstr>
      <vt:lpstr>Bankpersonal / Off-Ice-Offizielle</vt:lpstr>
      <vt:lpstr>Bankpersonal / Off-Ice-Offizielle</vt:lpstr>
      <vt:lpstr>Bankpersonal / Off-Ice-Offizielle</vt:lpstr>
      <vt:lpstr>Bankpersonal / Off-Ice-Offizielle</vt:lpstr>
      <vt:lpstr>Bankpersonal / Off-Ice-Offizielle</vt:lpstr>
      <vt:lpstr>Aufgaben des Punkterichters</vt:lpstr>
      <vt:lpstr>Aufgaben des Punkterichters</vt:lpstr>
      <vt:lpstr>Aufgaben des Punkterichters</vt:lpstr>
      <vt:lpstr>Aufgaben des Punkterichters</vt:lpstr>
      <vt:lpstr>Aufgaben des Punktrichters</vt:lpstr>
      <vt:lpstr>Aufgaben des Spielzeitnehmers</vt:lpstr>
      <vt:lpstr>Aufgaben des Spielzeitnehmers</vt:lpstr>
      <vt:lpstr>Aufgaben des Punktrichters</vt:lpstr>
      <vt:lpstr>Aufgaben des Stadionsprechers</vt:lpstr>
      <vt:lpstr>Aufgaben des Stadionsprechers</vt:lpstr>
      <vt:lpstr>Aufgaben des Stadionsprechers</vt:lpstr>
      <vt:lpstr>Aufgaben der Strafbankbetreuer</vt:lpstr>
      <vt:lpstr>Aufgaben der Strafbankbetreuer</vt:lpstr>
      <vt:lpstr>Aufgaben der Strafbankbetreuer</vt:lpstr>
      <vt:lpstr>Off-Ice-Offizielle und Schiedsrichter</vt:lpstr>
      <vt:lpstr>Off-Ice-Offizielle und Schiedsrichter</vt:lpstr>
      <vt:lpstr>Der Spielbericht in der klassischen Form</vt:lpstr>
      <vt:lpstr>Der Spielbericht in der klassischen Form</vt:lpstr>
      <vt:lpstr>Der Spielbericht in der klassischen Form</vt:lpstr>
      <vt:lpstr>Der Spielbericht klassisch und digital</vt:lpstr>
      <vt:lpstr>Der Spielbericht klassisch und digital</vt:lpstr>
      <vt:lpstr>Die Mannschaftsaufstellung  für den Spielbericht klassisch</vt:lpstr>
      <vt:lpstr>Die Mannschaftsaufstellung  in der klassischen Form</vt:lpstr>
      <vt:lpstr>Die Mannschaftsaufstellung  in der klassischen Form</vt:lpstr>
      <vt:lpstr>Die Mannschaftsaufstellung  in der klassischen Form</vt:lpstr>
      <vt:lpstr>Die Mannschaftsaufstellung  in der klassischen Form</vt:lpstr>
      <vt:lpstr>Der Spielbericht in der klassischen Form</vt:lpstr>
      <vt:lpstr>Eintragungen im klassischen Spielbericht</vt:lpstr>
      <vt:lpstr>Eintragungen im klassischen Spielbericht</vt:lpstr>
      <vt:lpstr>Eintragungen im klassischen Spielbericht</vt:lpstr>
      <vt:lpstr>Eintragungen im klassischen Spielbericht</vt:lpstr>
      <vt:lpstr>Eintragungen im klassischen Spielbericht</vt:lpstr>
      <vt:lpstr>Eintragungen im klassischen Spielbericht</vt:lpstr>
      <vt:lpstr>Eintragung der Mannschaftsaufstellung  im klassischen Spielbericht</vt:lpstr>
      <vt:lpstr>Eintragung der Mannschaftsaufstellung  im klassischen Spielbericht</vt:lpstr>
      <vt:lpstr>Eintragung der Mannschaftsaufstellung  im klassischen Spielbericht</vt:lpstr>
      <vt:lpstr>Eintragung der Mannschaftsaufstellung  im klassischen Spielbericht</vt:lpstr>
      <vt:lpstr>Die Zusatzmeldung vor dem Spiel</vt:lpstr>
      <vt:lpstr>Die Zusatzmeldung</vt:lpstr>
      <vt:lpstr>Eintragung der Mannschaftsaufstellung  im klassischen Spielbericht</vt:lpstr>
      <vt:lpstr>Eintragung der Mannschaftsaufstellung  im klassischen Spielbericht</vt:lpstr>
      <vt:lpstr>Eintragung der Mannschaftsaufstellung  im klassischen Spielbericht</vt:lpstr>
      <vt:lpstr>Der klassische Spielbericht vor dem Spiel</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Eintragungen nach dem Spiel</vt:lpstr>
      <vt:lpstr>Eintragungen nach dem Spiel</vt:lpstr>
      <vt:lpstr>Eintragungen nach dem Spiel</vt:lpstr>
      <vt:lpstr>Eintragungen nach dem Spiel</vt:lpstr>
      <vt:lpstr>Eintragungen nach dem Spiel</vt:lpstr>
      <vt:lpstr>Die Zusatzmeldung</vt:lpstr>
      <vt:lpstr>PowerPoint-Präsentation</vt:lpstr>
      <vt:lpstr>PowerPoint-Präsentation</vt:lpstr>
      <vt:lpstr>REGELUNGEN für das Penalty-Schießen zur Ermittlung eines Siegers</vt:lpstr>
      <vt:lpstr>REGELUNGEN für das Penalty-Schießen zur Ermittlung eines Siegers</vt:lpstr>
      <vt:lpstr>REGELUNGEN für das Penalty-Schießen zur Ermittlung eines Siegers</vt:lpstr>
      <vt:lpstr>REGELUNGEN für das Penalty-Schießen zur Ermittlung eines Siegers</vt:lpstr>
      <vt:lpstr>REGELUNGEN für das Penalty-Schießen zur Ermittlung eines Siegers</vt:lpstr>
      <vt:lpstr>REGELUNGEN für das Penalty-Schießen zur Ermittlung eines Siegers</vt:lpstr>
      <vt:lpstr>U11 Spielbetrieb Besonderheiten</vt:lpstr>
      <vt:lpstr> Altersklasse U11 zulässige Spielformen</vt:lpstr>
      <vt:lpstr> Altersklasse U11 zulässige Spielformen</vt:lpstr>
      <vt:lpstr> Altersklasse U11 zulässige Spielformen</vt:lpstr>
      <vt:lpstr> Altersklasse U11 zulässige Spielformen</vt:lpstr>
      <vt:lpstr>Altersklasse U11 Leistungsklasse C</vt:lpstr>
      <vt:lpstr>Altersklasse U11 Leistungsklasse C</vt:lpstr>
      <vt:lpstr>Altersklasse U11 Leistungsklasse B</vt:lpstr>
      <vt:lpstr>Altersklasse U11 Leistungsklasse B</vt:lpstr>
      <vt:lpstr>Altersklasse U11 Leistungsklasse A</vt:lpstr>
      <vt:lpstr>Altersklasse U 11 Leistungsklasse A</vt:lpstr>
      <vt:lpstr>Altersklasse U11 Leistungsklasse A</vt:lpstr>
      <vt:lpstr> Altersklasse U11 Spielbericht</vt:lpstr>
      <vt:lpstr> Altersklasse U11 Spielbericht</vt:lpstr>
      <vt:lpstr> Altersklasse U11 Blockbildung</vt:lpstr>
      <vt:lpstr> Altersklasse U11 Blockbildung</vt:lpstr>
      <vt:lpstr> Altersklasse U11 Blockbildung </vt:lpstr>
      <vt:lpstr> Altersklasse U11 Ergebnisdienst</vt:lpstr>
      <vt:lpstr> Altersklasse U11 Spielleitung</vt:lpstr>
      <vt:lpstr> Altersklasse U11 Spielleitung</vt:lpstr>
      <vt:lpstr> Altersklasse U11 Spielleitung</vt:lpstr>
      <vt:lpstr> Altersklasse U11 Spielleitung  </vt:lpstr>
      <vt:lpstr> Altersklasse U11 Aufenthaltsberechtigung  </vt:lpstr>
      <vt:lpstr>Regelverstöße (RV) </vt:lpstr>
      <vt:lpstr>PowerPoint-Präsentation</vt:lpstr>
      <vt:lpstr>IIHF-Codes von Strafen zum Eintragen in den digtalen Spielbericht egrep  </vt:lpstr>
      <vt:lpstr>PowerPoint-Präsentation</vt:lpstr>
      <vt:lpstr>PowerPoint-Präsentation</vt:lpstr>
      <vt:lpstr>PowerPoint-Präsentation</vt:lpstr>
      <vt:lpstr>PowerPoint-Präsentation</vt:lpstr>
      <vt:lpstr>PowerPoint-Präsentation</vt:lpstr>
      <vt:lpstr>Schiedsrichter-zeichen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Vielen Dank für die Aufmerksamkeit und eine gute Saison  2026 / 2027.</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Aufgaben des Wettkampfpersonals</dc:title>
  <dc:creator>Rudi Häberlein</dc:creator>
  <cp:lastModifiedBy>Frank Butz</cp:lastModifiedBy>
  <cp:revision>584</cp:revision>
  <cp:lastPrinted>2023-10-11T18:07:09Z</cp:lastPrinted>
  <dcterms:created xsi:type="dcterms:W3CDTF">2007-08-29T08:15:48Z</dcterms:created>
  <dcterms:modified xsi:type="dcterms:W3CDTF">2026-09-27T10:18:27Z</dcterms:modified>
</cp:coreProperties>
</file>