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70" r:id="rId6"/>
    <p:sldId id="282" r:id="rId7"/>
    <p:sldId id="281" r:id="rId8"/>
    <p:sldId id="269" r:id="rId9"/>
    <p:sldId id="268" r:id="rId10"/>
    <p:sldId id="267" r:id="rId11"/>
    <p:sldId id="266" r:id="rId12"/>
    <p:sldId id="265" r:id="rId13"/>
    <p:sldId id="264" r:id="rId14"/>
    <p:sldId id="263" r:id="rId15"/>
    <p:sldId id="260" r:id="rId16"/>
    <p:sldId id="275" r:id="rId17"/>
    <p:sldId id="274" r:id="rId18"/>
    <p:sldId id="273" r:id="rId19"/>
    <p:sldId id="272" r:id="rId20"/>
    <p:sldId id="259" r:id="rId21"/>
    <p:sldId id="271" r:id="rId22"/>
    <p:sldId id="258" r:id="rId23"/>
    <p:sldId id="276" r:id="rId24"/>
    <p:sldId id="277" r:id="rId25"/>
    <p:sldId id="278" r:id="rId26"/>
    <p:sldId id="279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orian Meineke" userId="8984a5ca476eb736" providerId="LiveId" clId="{DE080368-F0A6-4B45-8006-4AB8FDA6C263}"/>
    <pc:docChg chg="custSel delSld modSld">
      <pc:chgData name="Florian Meineke" userId="8984a5ca476eb736" providerId="LiveId" clId="{DE080368-F0A6-4B45-8006-4AB8FDA6C263}" dt="2024-08-20T16:04:30.492" v="116" actId="2696"/>
      <pc:docMkLst>
        <pc:docMk/>
      </pc:docMkLst>
      <pc:sldChg chg="modAnim">
        <pc:chgData name="Florian Meineke" userId="8984a5ca476eb736" providerId="LiveId" clId="{DE080368-F0A6-4B45-8006-4AB8FDA6C263}" dt="2024-08-19T16:20:56.527" v="112"/>
        <pc:sldMkLst>
          <pc:docMk/>
          <pc:sldMk cId="3044864152" sldId="256"/>
        </pc:sldMkLst>
      </pc:sldChg>
      <pc:sldChg chg="modAnim">
        <pc:chgData name="Florian Meineke" userId="8984a5ca476eb736" providerId="LiveId" clId="{DE080368-F0A6-4B45-8006-4AB8FDA6C263}" dt="2024-08-19T16:18:12.064" v="3"/>
        <pc:sldMkLst>
          <pc:docMk/>
          <pc:sldMk cId="905823947" sldId="257"/>
        </pc:sldMkLst>
      </pc:sldChg>
      <pc:sldChg chg="delSp mod modAnim">
        <pc:chgData name="Florian Meineke" userId="8984a5ca476eb736" providerId="LiveId" clId="{DE080368-F0A6-4B45-8006-4AB8FDA6C263}" dt="2024-08-19T16:20:07.967" v="91" actId="478"/>
        <pc:sldMkLst>
          <pc:docMk/>
          <pc:sldMk cId="1358775846" sldId="258"/>
        </pc:sldMkLst>
        <pc:cxnChg chg="del">
          <ac:chgData name="Florian Meineke" userId="8984a5ca476eb736" providerId="LiveId" clId="{DE080368-F0A6-4B45-8006-4AB8FDA6C263}" dt="2024-08-19T16:20:07.967" v="91" actId="478"/>
          <ac:cxnSpMkLst>
            <pc:docMk/>
            <pc:sldMk cId="1358775846" sldId="258"/>
            <ac:cxnSpMk id="2" creationId="{D0CDD8A0-79FF-8CFB-C3BF-15CD7F1A03FC}"/>
          </ac:cxnSpMkLst>
        </pc:cxnChg>
      </pc:sldChg>
      <pc:sldChg chg="modAnim">
        <pc:chgData name="Florian Meineke" userId="8984a5ca476eb736" providerId="LiveId" clId="{DE080368-F0A6-4B45-8006-4AB8FDA6C263}" dt="2024-08-19T16:19:45.218" v="68"/>
        <pc:sldMkLst>
          <pc:docMk/>
          <pc:sldMk cId="3812431648" sldId="259"/>
        </pc:sldMkLst>
      </pc:sldChg>
      <pc:sldChg chg="modAnim">
        <pc:chgData name="Florian Meineke" userId="8984a5ca476eb736" providerId="LiveId" clId="{DE080368-F0A6-4B45-8006-4AB8FDA6C263}" dt="2024-08-19T16:19:09.850" v="41"/>
        <pc:sldMkLst>
          <pc:docMk/>
          <pc:sldMk cId="521522430" sldId="260"/>
        </pc:sldMkLst>
      </pc:sldChg>
      <pc:sldChg chg="modAnim">
        <pc:chgData name="Florian Meineke" userId="8984a5ca476eb736" providerId="LiveId" clId="{DE080368-F0A6-4B45-8006-4AB8FDA6C263}" dt="2024-08-19T16:18:19.925" v="11"/>
        <pc:sldMkLst>
          <pc:docMk/>
          <pc:sldMk cId="3389956835" sldId="261"/>
        </pc:sldMkLst>
      </pc:sldChg>
      <pc:sldChg chg="modAnim">
        <pc:chgData name="Florian Meineke" userId="8984a5ca476eb736" providerId="LiveId" clId="{DE080368-F0A6-4B45-8006-4AB8FDA6C263}" dt="2024-08-19T16:18:15.377" v="5"/>
        <pc:sldMkLst>
          <pc:docMk/>
          <pc:sldMk cId="2277203076" sldId="262"/>
        </pc:sldMkLst>
      </pc:sldChg>
      <pc:sldChg chg="delSp mod modAnim">
        <pc:chgData name="Florian Meineke" userId="8984a5ca476eb736" providerId="LiveId" clId="{DE080368-F0A6-4B45-8006-4AB8FDA6C263}" dt="2024-08-19T16:30:35.779" v="114" actId="478"/>
        <pc:sldMkLst>
          <pc:docMk/>
          <pc:sldMk cId="544239298" sldId="263"/>
        </pc:sldMkLst>
        <pc:cxnChg chg="del">
          <ac:chgData name="Florian Meineke" userId="8984a5ca476eb736" providerId="LiveId" clId="{DE080368-F0A6-4B45-8006-4AB8FDA6C263}" dt="2024-08-19T16:30:35.779" v="114" actId="478"/>
          <ac:cxnSpMkLst>
            <pc:docMk/>
            <pc:sldMk cId="544239298" sldId="263"/>
            <ac:cxnSpMk id="3" creationId="{87276BE3-07A6-22A9-686F-CCDCF98974CF}"/>
          </ac:cxnSpMkLst>
        </pc:cxnChg>
      </pc:sldChg>
      <pc:sldChg chg="modAnim">
        <pc:chgData name="Florian Meineke" userId="8984a5ca476eb736" providerId="LiveId" clId="{DE080368-F0A6-4B45-8006-4AB8FDA6C263}" dt="2024-08-19T16:19:02.428" v="33"/>
        <pc:sldMkLst>
          <pc:docMk/>
          <pc:sldMk cId="3505589277" sldId="264"/>
        </pc:sldMkLst>
      </pc:sldChg>
      <pc:sldChg chg="delSp mod modAnim">
        <pc:chgData name="Florian Meineke" userId="8984a5ca476eb736" providerId="LiveId" clId="{DE080368-F0A6-4B45-8006-4AB8FDA6C263}" dt="2024-08-20T16:04:00.950" v="115" actId="478"/>
        <pc:sldMkLst>
          <pc:docMk/>
          <pc:sldMk cId="2889147763" sldId="265"/>
        </pc:sldMkLst>
        <pc:cxnChg chg="del">
          <ac:chgData name="Florian Meineke" userId="8984a5ca476eb736" providerId="LiveId" clId="{DE080368-F0A6-4B45-8006-4AB8FDA6C263}" dt="2024-08-20T16:04:00.950" v="115" actId="478"/>
          <ac:cxnSpMkLst>
            <pc:docMk/>
            <pc:sldMk cId="2889147763" sldId="265"/>
            <ac:cxnSpMk id="7" creationId="{8ABC9E03-30DB-97ED-F225-4453988D5F7D}"/>
          </ac:cxnSpMkLst>
        </pc:cxnChg>
      </pc:sldChg>
      <pc:sldChg chg="modAnim">
        <pc:chgData name="Florian Meineke" userId="8984a5ca476eb736" providerId="LiveId" clId="{DE080368-F0A6-4B45-8006-4AB8FDA6C263}" dt="2024-08-19T16:18:56.459" v="27"/>
        <pc:sldMkLst>
          <pc:docMk/>
          <pc:sldMk cId="1161865668" sldId="266"/>
        </pc:sldMkLst>
      </pc:sldChg>
      <pc:sldChg chg="delSp mod modAnim">
        <pc:chgData name="Florian Meineke" userId="8984a5ca476eb736" providerId="LiveId" clId="{DE080368-F0A6-4B45-8006-4AB8FDA6C263}" dt="2024-08-19T16:18:53.490" v="25" actId="478"/>
        <pc:sldMkLst>
          <pc:docMk/>
          <pc:sldMk cId="1264441153" sldId="267"/>
        </pc:sldMkLst>
        <pc:cxnChg chg="del">
          <ac:chgData name="Florian Meineke" userId="8984a5ca476eb736" providerId="LiveId" clId="{DE080368-F0A6-4B45-8006-4AB8FDA6C263}" dt="2024-08-19T16:18:53.490" v="25" actId="478"/>
          <ac:cxnSpMkLst>
            <pc:docMk/>
            <pc:sldMk cId="1264441153" sldId="267"/>
            <ac:cxnSpMk id="2" creationId="{1415FAE1-C377-E511-2475-9734920C7053}"/>
          </ac:cxnSpMkLst>
        </pc:cxnChg>
      </pc:sldChg>
      <pc:sldChg chg="modAnim">
        <pc:chgData name="Florian Meineke" userId="8984a5ca476eb736" providerId="LiveId" clId="{DE080368-F0A6-4B45-8006-4AB8FDA6C263}" dt="2024-08-19T16:18:46.833" v="21"/>
        <pc:sldMkLst>
          <pc:docMk/>
          <pc:sldMk cId="2010311988" sldId="268"/>
        </pc:sldMkLst>
      </pc:sldChg>
      <pc:sldChg chg="delSp mod modAnim">
        <pc:chgData name="Florian Meineke" userId="8984a5ca476eb736" providerId="LiveId" clId="{DE080368-F0A6-4B45-8006-4AB8FDA6C263}" dt="2024-08-19T16:18:37.631" v="19" actId="478"/>
        <pc:sldMkLst>
          <pc:docMk/>
          <pc:sldMk cId="3223983596" sldId="269"/>
        </pc:sldMkLst>
        <pc:cxnChg chg="del">
          <ac:chgData name="Florian Meineke" userId="8984a5ca476eb736" providerId="LiveId" clId="{DE080368-F0A6-4B45-8006-4AB8FDA6C263}" dt="2024-08-19T16:18:37.631" v="19" actId="478"/>
          <ac:cxnSpMkLst>
            <pc:docMk/>
            <pc:sldMk cId="3223983596" sldId="269"/>
            <ac:cxnSpMk id="2" creationId="{CE93ECB1-243B-290C-71DF-7D104E3BF419}"/>
          </ac:cxnSpMkLst>
        </pc:cxnChg>
      </pc:sldChg>
      <pc:sldChg chg="modAnim">
        <pc:chgData name="Florian Meineke" userId="8984a5ca476eb736" providerId="LiveId" clId="{DE080368-F0A6-4B45-8006-4AB8FDA6C263}" dt="2024-08-19T16:18:22.581" v="13"/>
        <pc:sldMkLst>
          <pc:docMk/>
          <pc:sldMk cId="1271097410" sldId="270"/>
        </pc:sldMkLst>
      </pc:sldChg>
      <pc:sldChg chg="modAnim">
        <pc:chgData name="Florian Meineke" userId="8984a5ca476eb736" providerId="LiveId" clId="{DE080368-F0A6-4B45-8006-4AB8FDA6C263}" dt="2024-08-19T16:19:50.219" v="77"/>
        <pc:sldMkLst>
          <pc:docMk/>
          <pc:sldMk cId="3855627337" sldId="271"/>
        </pc:sldMkLst>
      </pc:sldChg>
      <pc:sldChg chg="modAnim">
        <pc:chgData name="Florian Meineke" userId="8984a5ca476eb736" providerId="LiveId" clId="{DE080368-F0A6-4B45-8006-4AB8FDA6C263}" dt="2024-08-19T16:19:38.718" v="62"/>
        <pc:sldMkLst>
          <pc:docMk/>
          <pc:sldMk cId="3485692488" sldId="272"/>
        </pc:sldMkLst>
      </pc:sldChg>
      <pc:sldChg chg="delSp mod modAnim">
        <pc:chgData name="Florian Meineke" userId="8984a5ca476eb736" providerId="LiveId" clId="{DE080368-F0A6-4B45-8006-4AB8FDA6C263}" dt="2024-08-19T16:19:33.481" v="55" actId="478"/>
        <pc:sldMkLst>
          <pc:docMk/>
          <pc:sldMk cId="1598259478" sldId="273"/>
        </pc:sldMkLst>
        <pc:cxnChg chg="del">
          <ac:chgData name="Florian Meineke" userId="8984a5ca476eb736" providerId="LiveId" clId="{DE080368-F0A6-4B45-8006-4AB8FDA6C263}" dt="2024-08-19T16:19:33.481" v="55" actId="478"/>
          <ac:cxnSpMkLst>
            <pc:docMk/>
            <pc:sldMk cId="1598259478" sldId="273"/>
            <ac:cxnSpMk id="2" creationId="{C92E196E-330B-FEDD-6BD0-29C5FAFB0CB5}"/>
          </ac:cxnSpMkLst>
        </pc:cxnChg>
      </pc:sldChg>
      <pc:sldChg chg="delSp mod modAnim">
        <pc:chgData name="Florian Meineke" userId="8984a5ca476eb736" providerId="LiveId" clId="{DE080368-F0A6-4B45-8006-4AB8FDA6C263}" dt="2024-08-19T16:19:29.732" v="53" actId="478"/>
        <pc:sldMkLst>
          <pc:docMk/>
          <pc:sldMk cId="2600642221" sldId="274"/>
        </pc:sldMkLst>
        <pc:cxnChg chg="del">
          <ac:chgData name="Florian Meineke" userId="8984a5ca476eb736" providerId="LiveId" clId="{DE080368-F0A6-4B45-8006-4AB8FDA6C263}" dt="2024-08-19T16:19:29.732" v="53" actId="478"/>
          <ac:cxnSpMkLst>
            <pc:docMk/>
            <pc:sldMk cId="2600642221" sldId="274"/>
            <ac:cxnSpMk id="3" creationId="{988E676E-4891-46B8-0263-18632C6EC702}"/>
          </ac:cxnSpMkLst>
        </pc:cxnChg>
      </pc:sldChg>
      <pc:sldChg chg="delSp mod delAnim modAnim">
        <pc:chgData name="Florian Meineke" userId="8984a5ca476eb736" providerId="LiveId" clId="{DE080368-F0A6-4B45-8006-4AB8FDA6C263}" dt="2024-08-19T16:19:24.919" v="52"/>
        <pc:sldMkLst>
          <pc:docMk/>
          <pc:sldMk cId="4183729237" sldId="275"/>
        </pc:sldMkLst>
        <pc:cxnChg chg="del">
          <ac:chgData name="Florian Meineke" userId="8984a5ca476eb736" providerId="LiveId" clId="{DE080368-F0A6-4B45-8006-4AB8FDA6C263}" dt="2024-08-19T16:19:23.341" v="50" actId="478"/>
          <ac:cxnSpMkLst>
            <pc:docMk/>
            <pc:sldMk cId="4183729237" sldId="275"/>
            <ac:cxnSpMk id="2" creationId="{F597B1B7-6D52-93DB-5106-02211449BC3E}"/>
          </ac:cxnSpMkLst>
        </pc:cxnChg>
      </pc:sldChg>
      <pc:sldChg chg="delSp mod modAnim">
        <pc:chgData name="Florian Meineke" userId="8984a5ca476eb736" providerId="LiveId" clId="{DE080368-F0A6-4B45-8006-4AB8FDA6C263}" dt="2024-08-19T16:20:05.264" v="90" actId="478"/>
        <pc:sldMkLst>
          <pc:docMk/>
          <pc:sldMk cId="961673500" sldId="276"/>
        </pc:sldMkLst>
        <pc:cxnChg chg="del">
          <ac:chgData name="Florian Meineke" userId="8984a5ca476eb736" providerId="LiveId" clId="{DE080368-F0A6-4B45-8006-4AB8FDA6C263}" dt="2024-08-19T16:20:05.264" v="90" actId="478"/>
          <ac:cxnSpMkLst>
            <pc:docMk/>
            <pc:sldMk cId="961673500" sldId="276"/>
            <ac:cxnSpMk id="2" creationId="{D8048C0C-364F-0773-71CA-D75D933EB2FB}"/>
          </ac:cxnSpMkLst>
        </pc:cxnChg>
      </pc:sldChg>
      <pc:sldChg chg="delSp mod modAnim">
        <pc:chgData name="Florian Meineke" userId="8984a5ca476eb736" providerId="LiveId" clId="{DE080368-F0A6-4B45-8006-4AB8FDA6C263}" dt="2024-08-19T16:20:13.794" v="99" actId="478"/>
        <pc:sldMkLst>
          <pc:docMk/>
          <pc:sldMk cId="2274610545" sldId="277"/>
        </pc:sldMkLst>
        <pc:cxnChg chg="del">
          <ac:chgData name="Florian Meineke" userId="8984a5ca476eb736" providerId="LiveId" clId="{DE080368-F0A6-4B45-8006-4AB8FDA6C263}" dt="2024-08-19T16:20:13.794" v="99" actId="478"/>
          <ac:cxnSpMkLst>
            <pc:docMk/>
            <pc:sldMk cId="2274610545" sldId="277"/>
            <ac:cxnSpMk id="3" creationId="{AA0B96B8-F07E-7B93-F1D7-88917DC15E18}"/>
          </ac:cxnSpMkLst>
        </pc:cxnChg>
      </pc:sldChg>
      <pc:sldChg chg="modAnim">
        <pc:chgData name="Florian Meineke" userId="8984a5ca476eb736" providerId="LiveId" clId="{DE080368-F0A6-4B45-8006-4AB8FDA6C263}" dt="2024-08-19T16:20:17.513" v="102"/>
        <pc:sldMkLst>
          <pc:docMk/>
          <pc:sldMk cId="611738849" sldId="278"/>
        </pc:sldMkLst>
      </pc:sldChg>
      <pc:sldChg chg="delSp mod modAnim">
        <pc:chgData name="Florian Meineke" userId="8984a5ca476eb736" providerId="LiveId" clId="{DE080368-F0A6-4B45-8006-4AB8FDA6C263}" dt="2024-08-19T16:30:28.205" v="113" actId="478"/>
        <pc:sldMkLst>
          <pc:docMk/>
          <pc:sldMk cId="2969676190" sldId="279"/>
        </pc:sldMkLst>
        <pc:cxnChg chg="del">
          <ac:chgData name="Florian Meineke" userId="8984a5ca476eb736" providerId="LiveId" clId="{DE080368-F0A6-4B45-8006-4AB8FDA6C263}" dt="2024-08-19T16:30:28.205" v="113" actId="478"/>
          <ac:cxnSpMkLst>
            <pc:docMk/>
            <pc:sldMk cId="2969676190" sldId="279"/>
            <ac:cxnSpMk id="3" creationId="{FA5F0B13-F30A-6EE6-FD2F-82CD44F81099}"/>
          </ac:cxnSpMkLst>
        </pc:cxnChg>
      </pc:sldChg>
      <pc:sldChg chg="del modAnim">
        <pc:chgData name="Florian Meineke" userId="8984a5ca476eb736" providerId="LiveId" clId="{DE080368-F0A6-4B45-8006-4AB8FDA6C263}" dt="2024-08-20T16:04:30.492" v="116" actId="2696"/>
        <pc:sldMkLst>
          <pc:docMk/>
          <pc:sldMk cId="973006726" sldId="280"/>
        </pc:sldMkLst>
      </pc:sldChg>
      <pc:sldChg chg="modAnim">
        <pc:chgData name="Florian Meineke" userId="8984a5ca476eb736" providerId="LiveId" clId="{DE080368-F0A6-4B45-8006-4AB8FDA6C263}" dt="2024-08-19T16:18:32.518" v="15"/>
        <pc:sldMkLst>
          <pc:docMk/>
          <pc:sldMk cId="163238952" sldId="281"/>
        </pc:sldMkLst>
      </pc:sldChg>
    </pc:docChg>
  </pc:docChgLst>
  <pc:docChgLst>
    <pc:chgData name="Florian Meineke" userId="8984a5ca476eb736" providerId="LiveId" clId="{1DF4DF5C-182F-47B0-9FBF-F432258CE5C2}"/>
    <pc:docChg chg="undo redo custSel addSld delSld modSld sldOrd">
      <pc:chgData name="Florian Meineke" userId="8984a5ca476eb736" providerId="LiveId" clId="{1DF4DF5C-182F-47B0-9FBF-F432258CE5C2}" dt="2024-07-04T15:09:16.678" v="16604" actId="1076"/>
      <pc:docMkLst>
        <pc:docMk/>
      </pc:docMkLst>
      <pc:sldChg chg="modAnim">
        <pc:chgData name="Florian Meineke" userId="8984a5ca476eb736" providerId="LiveId" clId="{1DF4DF5C-182F-47B0-9FBF-F432258CE5C2}" dt="2024-06-23T08:57:35.297" v="13748"/>
        <pc:sldMkLst>
          <pc:docMk/>
          <pc:sldMk cId="3044864152" sldId="256"/>
        </pc:sldMkLst>
      </pc:sldChg>
      <pc:sldChg chg="addSp delSp modSp mod setBg delAnim modAnim">
        <pc:chgData name="Florian Meineke" userId="8984a5ca476eb736" providerId="LiveId" clId="{1DF4DF5C-182F-47B0-9FBF-F432258CE5C2}" dt="2024-07-02T15:28:24.877" v="16275" actId="207"/>
        <pc:sldMkLst>
          <pc:docMk/>
          <pc:sldMk cId="905823947" sldId="257"/>
        </pc:sldMkLst>
        <pc:spChg chg="mod">
          <ac:chgData name="Florian Meineke" userId="8984a5ca476eb736" providerId="LiveId" clId="{1DF4DF5C-182F-47B0-9FBF-F432258CE5C2}" dt="2024-07-02T15:27:54.439" v="16254" actId="26606"/>
          <ac:spMkLst>
            <pc:docMk/>
            <pc:sldMk cId="905823947" sldId="257"/>
            <ac:spMk id="4" creationId="{DC6E3CAA-8C29-2FF6-C6C3-7DFC4423DA21}"/>
          </ac:spMkLst>
        </pc:spChg>
        <pc:spChg chg="mod">
          <ac:chgData name="Florian Meineke" userId="8984a5ca476eb736" providerId="LiveId" clId="{1DF4DF5C-182F-47B0-9FBF-F432258CE5C2}" dt="2024-07-02T15:28:24.877" v="16275" actId="207"/>
          <ac:spMkLst>
            <pc:docMk/>
            <pc:sldMk cId="905823947" sldId="257"/>
            <ac:spMk id="7" creationId="{6B8973D0-F8C1-1240-C6D8-2B6CB15FFB38}"/>
          </ac:spMkLst>
        </pc:spChg>
        <pc:spChg chg="add del">
          <ac:chgData name="Florian Meineke" userId="8984a5ca476eb736" providerId="LiveId" clId="{1DF4DF5C-182F-47B0-9FBF-F432258CE5C2}" dt="2024-07-02T15:27:54.439" v="16254" actId="26606"/>
          <ac:spMkLst>
            <pc:docMk/>
            <pc:sldMk cId="905823947" sldId="257"/>
            <ac:spMk id="12" creationId="{F13C74B1-5B17-4795-BED0-7140497B445A}"/>
          </ac:spMkLst>
        </pc:spChg>
        <pc:spChg chg="add del">
          <ac:chgData name="Florian Meineke" userId="8984a5ca476eb736" providerId="LiveId" clId="{1DF4DF5C-182F-47B0-9FBF-F432258CE5C2}" dt="2024-07-02T15:27:54.439" v="16254" actId="26606"/>
          <ac:spMkLst>
            <pc:docMk/>
            <pc:sldMk cId="905823947" sldId="257"/>
            <ac:spMk id="14" creationId="{D4974D33-8DC5-464E-8C6D-BE58F0669C17}"/>
          </ac:spMkLst>
        </pc:spChg>
        <pc:picChg chg="add mod">
          <ac:chgData name="Florian Meineke" userId="8984a5ca476eb736" providerId="LiveId" clId="{1DF4DF5C-182F-47B0-9FBF-F432258CE5C2}" dt="2024-07-02T15:28:10.604" v="16260" actId="14100"/>
          <ac:picMkLst>
            <pc:docMk/>
            <pc:sldMk cId="905823947" sldId="257"/>
            <ac:picMk id="3" creationId="{C984830E-AC1D-2980-246B-8F66655ED48E}"/>
          </ac:picMkLst>
        </pc:picChg>
        <pc:picChg chg="del">
          <ac:chgData name="Florian Meineke" userId="8984a5ca476eb736" providerId="LiveId" clId="{1DF4DF5C-182F-47B0-9FBF-F432258CE5C2}" dt="2024-07-02T15:27:42.844" v="16249" actId="478"/>
          <ac:picMkLst>
            <pc:docMk/>
            <pc:sldMk cId="905823947" sldId="257"/>
            <ac:picMk id="6" creationId="{065B4696-3B5D-C910-B061-9AD3A6B86DB0}"/>
          </ac:picMkLst>
        </pc:picChg>
      </pc:sldChg>
      <pc:sldChg chg="addSp delSp modSp mod modAnim">
        <pc:chgData name="Florian Meineke" userId="8984a5ca476eb736" providerId="LiveId" clId="{1DF4DF5C-182F-47B0-9FBF-F432258CE5C2}" dt="2024-06-23T19:39:27.288" v="16241" actId="1076"/>
        <pc:sldMkLst>
          <pc:docMk/>
          <pc:sldMk cId="1358775846" sldId="258"/>
        </pc:sldMkLst>
        <pc:spChg chg="add mod">
          <ac:chgData name="Florian Meineke" userId="8984a5ca476eb736" providerId="LiveId" clId="{1DF4DF5C-182F-47B0-9FBF-F432258CE5C2}" dt="2024-06-22T20:05:26.671" v="10001" actId="1076"/>
          <ac:spMkLst>
            <pc:docMk/>
            <pc:sldMk cId="1358775846" sldId="258"/>
            <ac:spMk id="4" creationId="{B44223AC-C273-CBBB-1AF3-F64B7B0E3D2E}"/>
          </ac:spMkLst>
        </pc:spChg>
        <pc:spChg chg="add mod">
          <ac:chgData name="Florian Meineke" userId="8984a5ca476eb736" providerId="LiveId" clId="{1DF4DF5C-182F-47B0-9FBF-F432258CE5C2}" dt="2024-06-22T20:10:55.670" v="10381" actId="20577"/>
          <ac:spMkLst>
            <pc:docMk/>
            <pc:sldMk cId="1358775846" sldId="258"/>
            <ac:spMk id="8" creationId="{E61B9717-5271-5D96-7C47-9D8B12366D51}"/>
          </ac:spMkLst>
        </pc:spChg>
        <pc:spChg chg="add mod">
          <ac:chgData name="Florian Meineke" userId="8984a5ca476eb736" providerId="LiveId" clId="{1DF4DF5C-182F-47B0-9FBF-F432258CE5C2}" dt="2024-06-22T20:12:33.577" v="10640" actId="113"/>
          <ac:spMkLst>
            <pc:docMk/>
            <pc:sldMk cId="1358775846" sldId="258"/>
            <ac:spMk id="9" creationId="{2F88B979-3E8E-8933-BBCD-8504EB9D53B5}"/>
          </ac:spMkLst>
        </pc:spChg>
        <pc:picChg chg="add mod">
          <ac:chgData name="Florian Meineke" userId="8984a5ca476eb736" providerId="LiveId" clId="{1DF4DF5C-182F-47B0-9FBF-F432258CE5C2}" dt="2024-06-22T20:11:00.216" v="10382" actId="1076"/>
          <ac:picMkLst>
            <pc:docMk/>
            <pc:sldMk cId="1358775846" sldId="258"/>
            <ac:picMk id="3" creationId="{877C4782-9E88-C3DA-9238-1E0B5FBE44C4}"/>
          </ac:picMkLst>
        </pc:picChg>
        <pc:picChg chg="add del mod">
          <ac:chgData name="Florian Meineke" userId="8984a5ca476eb736" providerId="LiveId" clId="{1DF4DF5C-182F-47B0-9FBF-F432258CE5C2}" dt="2024-06-22T20:06:07.522" v="10009" actId="478"/>
          <ac:picMkLst>
            <pc:docMk/>
            <pc:sldMk cId="1358775846" sldId="258"/>
            <ac:picMk id="5" creationId="{79591235-2472-2F1F-89F5-EB7A4B809B9C}"/>
          </ac:picMkLst>
        </pc:picChg>
        <pc:picChg chg="add mod">
          <ac:chgData name="Florian Meineke" userId="8984a5ca476eb736" providerId="LiveId" clId="{1DF4DF5C-182F-47B0-9FBF-F432258CE5C2}" dt="2024-06-22T20:10:34.689" v="10326" actId="1076"/>
          <ac:picMkLst>
            <pc:docMk/>
            <pc:sldMk cId="1358775846" sldId="258"/>
            <ac:picMk id="7" creationId="{C0B09538-2596-2C74-4D1F-41A44522DC5C}"/>
          </ac:picMkLst>
        </pc:picChg>
        <pc:cxnChg chg="add mod">
          <ac:chgData name="Florian Meineke" userId="8984a5ca476eb736" providerId="LiveId" clId="{1DF4DF5C-182F-47B0-9FBF-F432258CE5C2}" dt="2024-06-23T19:39:27.288" v="16241" actId="1076"/>
          <ac:cxnSpMkLst>
            <pc:docMk/>
            <pc:sldMk cId="1358775846" sldId="258"/>
            <ac:cxnSpMk id="2" creationId="{D0CDD8A0-79FF-8CFB-C3BF-15CD7F1A03FC}"/>
          </ac:cxnSpMkLst>
        </pc:cxnChg>
        <pc:cxnChg chg="add mod">
          <ac:chgData name="Florian Meineke" userId="8984a5ca476eb736" providerId="LiveId" clId="{1DF4DF5C-182F-47B0-9FBF-F432258CE5C2}" dt="2024-06-22T20:12:52.838" v="10652" actId="692"/>
          <ac:cxnSpMkLst>
            <pc:docMk/>
            <pc:sldMk cId="1358775846" sldId="258"/>
            <ac:cxnSpMk id="11" creationId="{09F26361-7984-64E0-379C-072BDE95CBCC}"/>
          </ac:cxnSpMkLst>
        </pc:cxnChg>
      </pc:sldChg>
      <pc:sldChg chg="addSp modSp mod modAnim">
        <pc:chgData name="Florian Meineke" userId="8984a5ca476eb736" providerId="LiveId" clId="{1DF4DF5C-182F-47B0-9FBF-F432258CE5C2}" dt="2024-06-23T09:51:14.551" v="15679"/>
        <pc:sldMkLst>
          <pc:docMk/>
          <pc:sldMk cId="3812431648" sldId="259"/>
        </pc:sldMkLst>
        <pc:spChg chg="add mod">
          <ac:chgData name="Florian Meineke" userId="8984a5ca476eb736" providerId="LiveId" clId="{1DF4DF5C-182F-47B0-9FBF-F432258CE5C2}" dt="2024-06-22T20:13:33.813" v="10653" actId="1076"/>
          <ac:spMkLst>
            <pc:docMk/>
            <pc:sldMk cId="3812431648" sldId="259"/>
            <ac:spMk id="4" creationId="{4B64E7FB-9AF4-5C68-5E8E-BE06B18F0EDA}"/>
          </ac:spMkLst>
        </pc:spChg>
        <pc:spChg chg="add mod">
          <ac:chgData name="Florian Meineke" userId="8984a5ca476eb736" providerId="LiveId" clId="{1DF4DF5C-182F-47B0-9FBF-F432258CE5C2}" dt="2024-06-22T20:14:16.632" v="10695" actId="1076"/>
          <ac:spMkLst>
            <pc:docMk/>
            <pc:sldMk cId="3812431648" sldId="259"/>
            <ac:spMk id="13" creationId="{F75B230B-38CA-5548-B17B-C32355B3F55E}"/>
          </ac:spMkLst>
        </pc:spChg>
        <pc:picChg chg="add mod">
          <ac:chgData name="Florian Meineke" userId="8984a5ca476eb736" providerId="LiveId" clId="{1DF4DF5C-182F-47B0-9FBF-F432258CE5C2}" dt="2024-06-22T19:44:07.136" v="9219" actId="1076"/>
          <ac:picMkLst>
            <pc:docMk/>
            <pc:sldMk cId="3812431648" sldId="259"/>
            <ac:picMk id="3" creationId="{F07AAEB8-5963-2C03-DB38-AC1FA48B80AE}"/>
          </ac:picMkLst>
        </pc:picChg>
        <pc:cxnChg chg="add mod">
          <ac:chgData name="Florian Meineke" userId="8984a5ca476eb736" providerId="LiveId" clId="{1DF4DF5C-182F-47B0-9FBF-F432258CE5C2}" dt="2024-06-22T20:13:38.093" v="10655" actId="14100"/>
          <ac:cxnSpMkLst>
            <pc:docMk/>
            <pc:sldMk cId="3812431648" sldId="259"/>
            <ac:cxnSpMk id="6" creationId="{605BAEC0-01B8-706D-F3B8-A7C524C68D20}"/>
          </ac:cxnSpMkLst>
        </pc:cxnChg>
        <pc:cxnChg chg="add mod">
          <ac:chgData name="Florian Meineke" userId="8984a5ca476eb736" providerId="LiveId" clId="{1DF4DF5C-182F-47B0-9FBF-F432258CE5C2}" dt="2024-06-22T20:13:41.889" v="10657" actId="14100"/>
          <ac:cxnSpMkLst>
            <pc:docMk/>
            <pc:sldMk cId="3812431648" sldId="259"/>
            <ac:cxnSpMk id="8" creationId="{20F99C06-08DC-7121-E8B3-D102FFE79A5A}"/>
          </ac:cxnSpMkLst>
        </pc:cxnChg>
        <pc:cxnChg chg="add mod">
          <ac:chgData name="Florian Meineke" userId="8984a5ca476eb736" providerId="LiveId" clId="{1DF4DF5C-182F-47B0-9FBF-F432258CE5C2}" dt="2024-06-22T20:14:28.988" v="10698" actId="14100"/>
          <ac:cxnSpMkLst>
            <pc:docMk/>
            <pc:sldMk cId="3812431648" sldId="259"/>
            <ac:cxnSpMk id="14" creationId="{30DF9353-A261-A1D3-2049-78F505383B94}"/>
          </ac:cxnSpMkLst>
        </pc:cxnChg>
      </pc:sldChg>
      <pc:sldChg chg="addSp delSp modSp mod modAnim">
        <pc:chgData name="Florian Meineke" userId="8984a5ca476eb736" providerId="LiveId" clId="{1DF4DF5C-182F-47B0-9FBF-F432258CE5C2}" dt="2024-06-23T09:49:51.411" v="15673"/>
        <pc:sldMkLst>
          <pc:docMk/>
          <pc:sldMk cId="521522430" sldId="260"/>
        </pc:sldMkLst>
        <pc:spChg chg="add del mod">
          <ac:chgData name="Florian Meineke" userId="8984a5ca476eb736" providerId="LiveId" clId="{1DF4DF5C-182F-47B0-9FBF-F432258CE5C2}" dt="2024-06-22T18:47:43.704" v="6254"/>
          <ac:spMkLst>
            <pc:docMk/>
            <pc:sldMk cId="521522430" sldId="260"/>
            <ac:spMk id="4" creationId="{7FB418C2-3339-84D6-4630-826C3D98B7DB}"/>
          </ac:spMkLst>
        </pc:spChg>
        <pc:spChg chg="add mod">
          <ac:chgData name="Florian Meineke" userId="8984a5ca476eb736" providerId="LiveId" clId="{1DF4DF5C-182F-47B0-9FBF-F432258CE5C2}" dt="2024-06-22T18:47:42.938" v="6252" actId="14100"/>
          <ac:spMkLst>
            <pc:docMk/>
            <pc:sldMk cId="521522430" sldId="260"/>
            <ac:spMk id="5" creationId="{2B382ECF-34DA-0D89-F244-06E979BB8063}"/>
          </ac:spMkLst>
        </pc:spChg>
        <pc:spChg chg="add mod">
          <ac:chgData name="Florian Meineke" userId="8984a5ca476eb736" providerId="LiveId" clId="{1DF4DF5C-182F-47B0-9FBF-F432258CE5C2}" dt="2024-06-22T18:54:28.481" v="7067" actId="20577"/>
          <ac:spMkLst>
            <pc:docMk/>
            <pc:sldMk cId="521522430" sldId="260"/>
            <ac:spMk id="6" creationId="{13274CF0-3549-FF6E-8158-6988B389FC22}"/>
          </ac:spMkLst>
        </pc:spChg>
        <pc:spChg chg="add mod">
          <ac:chgData name="Florian Meineke" userId="8984a5ca476eb736" providerId="LiveId" clId="{1DF4DF5C-182F-47B0-9FBF-F432258CE5C2}" dt="2024-06-22T19:17:25.597" v="8496" actId="1076"/>
          <ac:spMkLst>
            <pc:docMk/>
            <pc:sldMk cId="521522430" sldId="260"/>
            <ac:spMk id="9" creationId="{9E8B9FCA-D4B0-2E97-DDB7-88848FD13108}"/>
          </ac:spMkLst>
        </pc:spChg>
        <pc:picChg chg="add mod">
          <ac:chgData name="Florian Meineke" userId="8984a5ca476eb736" providerId="LiveId" clId="{1DF4DF5C-182F-47B0-9FBF-F432258CE5C2}" dt="2024-06-22T18:47:55.857" v="6256" actId="1076"/>
          <ac:picMkLst>
            <pc:docMk/>
            <pc:sldMk cId="521522430" sldId="260"/>
            <ac:picMk id="3" creationId="{04F5E7CB-C01B-827F-78EF-F454FDB08C47}"/>
          </ac:picMkLst>
        </pc:picChg>
        <pc:cxnChg chg="add del">
          <ac:chgData name="Florian Meineke" userId="8984a5ca476eb736" providerId="LiveId" clId="{1DF4DF5C-182F-47B0-9FBF-F432258CE5C2}" dt="2024-06-22T18:54:47.305" v="7069" actId="11529"/>
          <ac:cxnSpMkLst>
            <pc:docMk/>
            <pc:sldMk cId="521522430" sldId="260"/>
            <ac:cxnSpMk id="8" creationId="{B7700C9D-7538-0555-4ACE-2C305F35E51A}"/>
          </ac:cxnSpMkLst>
        </pc:cxnChg>
      </pc:sldChg>
      <pc:sldChg chg="modAnim">
        <pc:chgData name="Florian Meineke" userId="8984a5ca476eb736" providerId="LiveId" clId="{1DF4DF5C-182F-47B0-9FBF-F432258CE5C2}" dt="2024-06-23T09:00:31.385" v="13754"/>
        <pc:sldMkLst>
          <pc:docMk/>
          <pc:sldMk cId="3389956835" sldId="261"/>
        </pc:sldMkLst>
      </pc:sldChg>
      <pc:sldChg chg="modSp mod modAnim">
        <pc:chgData name="Florian Meineke" userId="8984a5ca476eb736" providerId="LiveId" clId="{1DF4DF5C-182F-47B0-9FBF-F432258CE5C2}" dt="2024-06-23T09:00:05.325" v="13751"/>
        <pc:sldMkLst>
          <pc:docMk/>
          <pc:sldMk cId="2277203076" sldId="262"/>
        </pc:sldMkLst>
        <pc:spChg chg="mod">
          <ac:chgData name="Florian Meineke" userId="8984a5ca476eb736" providerId="LiveId" clId="{1DF4DF5C-182F-47B0-9FBF-F432258CE5C2}" dt="2024-06-22T17:39:19.976" v="4028" actId="313"/>
          <ac:spMkLst>
            <pc:docMk/>
            <pc:sldMk cId="2277203076" sldId="262"/>
            <ac:spMk id="2" creationId="{D355313B-078D-9F41-F7F9-6A164090F2D9}"/>
          </ac:spMkLst>
        </pc:spChg>
        <pc:picChg chg="mod">
          <ac:chgData name="Florian Meineke" userId="8984a5ca476eb736" providerId="LiveId" clId="{1DF4DF5C-182F-47B0-9FBF-F432258CE5C2}" dt="2024-06-22T17:39:24.194" v="4029" actId="1076"/>
          <ac:picMkLst>
            <pc:docMk/>
            <pc:sldMk cId="2277203076" sldId="262"/>
            <ac:picMk id="6" creationId="{AAA7AACA-B481-8F32-0793-07C3BC227885}"/>
          </ac:picMkLst>
        </pc:picChg>
      </pc:sldChg>
      <pc:sldChg chg="addSp modSp mod modAnim">
        <pc:chgData name="Florian Meineke" userId="8984a5ca476eb736" providerId="LiveId" clId="{1DF4DF5C-182F-47B0-9FBF-F432258CE5C2}" dt="2024-06-23T19:38:22.538" v="16231" actId="1076"/>
        <pc:sldMkLst>
          <pc:docMk/>
          <pc:sldMk cId="544239298" sldId="263"/>
        </pc:sldMkLst>
        <pc:spChg chg="add mod">
          <ac:chgData name="Florian Meineke" userId="8984a5ca476eb736" providerId="LiveId" clId="{1DF4DF5C-182F-47B0-9FBF-F432258CE5C2}" dt="2024-06-22T18:38:37.178" v="5443" actId="113"/>
          <ac:spMkLst>
            <pc:docMk/>
            <pc:sldMk cId="544239298" sldId="263"/>
            <ac:spMk id="2" creationId="{7714BB80-0B8B-97A2-E8D5-F415E39CD51B}"/>
          </ac:spMkLst>
        </pc:spChg>
        <pc:spChg chg="add mod">
          <ac:chgData name="Florian Meineke" userId="8984a5ca476eb736" providerId="LiveId" clId="{1DF4DF5C-182F-47B0-9FBF-F432258CE5C2}" dt="2024-06-22T18:44:53.714" v="6206" actId="20577"/>
          <ac:spMkLst>
            <pc:docMk/>
            <pc:sldMk cId="544239298" sldId="263"/>
            <ac:spMk id="5" creationId="{E2CC15E3-67C5-D935-7A40-1DEF6D2F04E5}"/>
          </ac:spMkLst>
        </pc:spChg>
        <pc:picChg chg="add mod">
          <ac:chgData name="Florian Meineke" userId="8984a5ca476eb736" providerId="LiveId" clId="{1DF4DF5C-182F-47B0-9FBF-F432258CE5C2}" dt="2024-06-22T18:38:51.506" v="5448" actId="1076"/>
          <ac:picMkLst>
            <pc:docMk/>
            <pc:sldMk cId="544239298" sldId="263"/>
            <ac:picMk id="4" creationId="{50B00B6D-C212-1D39-7127-3976B4E8EC5D}"/>
          </ac:picMkLst>
        </pc:picChg>
        <pc:cxnChg chg="add mod">
          <ac:chgData name="Florian Meineke" userId="8984a5ca476eb736" providerId="LiveId" clId="{1DF4DF5C-182F-47B0-9FBF-F432258CE5C2}" dt="2024-06-23T19:38:22.538" v="16231" actId="1076"/>
          <ac:cxnSpMkLst>
            <pc:docMk/>
            <pc:sldMk cId="544239298" sldId="263"/>
            <ac:cxnSpMk id="3" creationId="{87276BE3-07A6-22A9-686F-CCDCF98974CF}"/>
          </ac:cxnSpMkLst>
        </pc:cxnChg>
      </pc:sldChg>
      <pc:sldChg chg="addSp modSp mod modAnim">
        <pc:chgData name="Florian Meineke" userId="8984a5ca476eb736" providerId="LiveId" clId="{1DF4DF5C-182F-47B0-9FBF-F432258CE5C2}" dt="2024-06-23T19:37:20.864" v="16227" actId="1076"/>
        <pc:sldMkLst>
          <pc:docMk/>
          <pc:sldMk cId="3505589277" sldId="264"/>
        </pc:sldMkLst>
        <pc:spChg chg="add mod">
          <ac:chgData name="Florian Meineke" userId="8984a5ca476eb736" providerId="LiveId" clId="{1DF4DF5C-182F-47B0-9FBF-F432258CE5C2}" dt="2024-06-23T19:37:20.864" v="16227" actId="1076"/>
          <ac:spMkLst>
            <pc:docMk/>
            <pc:sldMk cId="3505589277" sldId="264"/>
            <ac:spMk id="2" creationId="{A07B170D-ACD6-E854-2972-50A7A24470BD}"/>
          </ac:spMkLst>
        </pc:spChg>
        <pc:spChg chg="add mod">
          <ac:chgData name="Florian Meineke" userId="8984a5ca476eb736" providerId="LiveId" clId="{1DF4DF5C-182F-47B0-9FBF-F432258CE5C2}" dt="2024-06-22T18:34:23.362" v="5243" actId="13926"/>
          <ac:spMkLst>
            <pc:docMk/>
            <pc:sldMk cId="3505589277" sldId="264"/>
            <ac:spMk id="4" creationId="{2DFA76FD-699C-DDBF-A225-A9265600ADA5}"/>
          </ac:spMkLst>
        </pc:spChg>
        <pc:spChg chg="add mod">
          <ac:chgData name="Florian Meineke" userId="8984a5ca476eb736" providerId="LiveId" clId="{1DF4DF5C-182F-47B0-9FBF-F432258CE5C2}" dt="2024-06-22T18:34:21.137" v="5242" actId="13926"/>
          <ac:spMkLst>
            <pc:docMk/>
            <pc:sldMk cId="3505589277" sldId="264"/>
            <ac:spMk id="5" creationId="{5654B688-1B0B-C228-FDE3-5B4E13EF4182}"/>
          </ac:spMkLst>
        </pc:spChg>
        <pc:spChg chg="add mod">
          <ac:chgData name="Florian Meineke" userId="8984a5ca476eb736" providerId="LiveId" clId="{1DF4DF5C-182F-47B0-9FBF-F432258CE5C2}" dt="2024-06-22T18:34:28.674" v="5244" actId="13926"/>
          <ac:spMkLst>
            <pc:docMk/>
            <pc:sldMk cId="3505589277" sldId="264"/>
            <ac:spMk id="6" creationId="{7DADBABA-0B55-1EB3-9B2C-709AFFA3BD59}"/>
          </ac:spMkLst>
        </pc:spChg>
        <pc:spChg chg="add mod">
          <ac:chgData name="Florian Meineke" userId="8984a5ca476eb736" providerId="LiveId" clId="{1DF4DF5C-182F-47B0-9FBF-F432258CE5C2}" dt="2024-06-22T18:34:33.298" v="5245" actId="13926"/>
          <ac:spMkLst>
            <pc:docMk/>
            <pc:sldMk cId="3505589277" sldId="264"/>
            <ac:spMk id="7" creationId="{85724B19-17B8-B55F-6E09-ED0A9846F6EF}"/>
          </ac:spMkLst>
        </pc:spChg>
        <pc:spChg chg="add mod">
          <ac:chgData name="Florian Meineke" userId="8984a5ca476eb736" providerId="LiveId" clId="{1DF4DF5C-182F-47B0-9FBF-F432258CE5C2}" dt="2024-06-23T19:36:06.614" v="16097" actId="1076"/>
          <ac:spMkLst>
            <pc:docMk/>
            <pc:sldMk cId="3505589277" sldId="264"/>
            <ac:spMk id="8" creationId="{845384E2-6811-B50A-88B2-5032FB5979CA}"/>
          </ac:spMkLst>
        </pc:spChg>
        <pc:picChg chg="add mod">
          <ac:chgData name="Florian Meineke" userId="8984a5ca476eb736" providerId="LiveId" clId="{1DF4DF5C-182F-47B0-9FBF-F432258CE5C2}" dt="2024-06-23T19:36:02.990" v="16096" actId="1076"/>
          <ac:picMkLst>
            <pc:docMk/>
            <pc:sldMk cId="3505589277" sldId="264"/>
            <ac:picMk id="3" creationId="{258A8A54-670F-5712-6B1E-74D4F901E492}"/>
          </ac:picMkLst>
        </pc:picChg>
      </pc:sldChg>
      <pc:sldChg chg="addSp delSp modSp mod modAnim">
        <pc:chgData name="Florian Meineke" userId="8984a5ca476eb736" providerId="LiveId" clId="{1DF4DF5C-182F-47B0-9FBF-F432258CE5C2}" dt="2024-06-23T19:38:04.135" v="16229" actId="1076"/>
        <pc:sldMkLst>
          <pc:docMk/>
          <pc:sldMk cId="2889147763" sldId="265"/>
        </pc:sldMkLst>
        <pc:spChg chg="add del mod">
          <ac:chgData name="Florian Meineke" userId="8984a5ca476eb736" providerId="LiveId" clId="{1DF4DF5C-182F-47B0-9FBF-F432258CE5C2}" dt="2024-06-22T17:47:58.866" v="4037"/>
          <ac:spMkLst>
            <pc:docMk/>
            <pc:sldMk cId="2889147763" sldId="265"/>
            <ac:spMk id="4" creationId="{270BECBE-2094-C892-8E70-4ED50937F7EA}"/>
          </ac:spMkLst>
        </pc:spChg>
        <pc:spChg chg="add mod">
          <ac:chgData name="Florian Meineke" userId="8984a5ca476eb736" providerId="LiveId" clId="{1DF4DF5C-182F-47B0-9FBF-F432258CE5C2}" dt="2024-06-23T09:49:12.227" v="15669" actId="1076"/>
          <ac:spMkLst>
            <pc:docMk/>
            <pc:sldMk cId="2889147763" sldId="265"/>
            <ac:spMk id="5" creationId="{692BB8B3-4955-96C2-C9CC-614657B1AE49}"/>
          </ac:spMkLst>
        </pc:spChg>
        <pc:spChg chg="add mod">
          <ac:chgData name="Florian Meineke" userId="8984a5ca476eb736" providerId="LiveId" clId="{1DF4DF5C-182F-47B0-9FBF-F432258CE5C2}" dt="2024-06-23T18:53:02.665" v="15726" actId="20577"/>
          <ac:spMkLst>
            <pc:docMk/>
            <pc:sldMk cId="2889147763" sldId="265"/>
            <ac:spMk id="6" creationId="{90683F11-3ECE-BB19-CC05-D202B3CDE8CC}"/>
          </ac:spMkLst>
        </pc:spChg>
        <pc:picChg chg="add mod">
          <ac:chgData name="Florian Meineke" userId="8984a5ca476eb736" providerId="LiveId" clId="{1DF4DF5C-182F-47B0-9FBF-F432258CE5C2}" dt="2024-06-22T18:00:15.983" v="5161" actId="1076"/>
          <ac:picMkLst>
            <pc:docMk/>
            <pc:sldMk cId="2889147763" sldId="265"/>
            <ac:picMk id="3" creationId="{AE70F323-9751-BE35-1FF8-8E314528F1F1}"/>
          </ac:picMkLst>
        </pc:picChg>
        <pc:picChg chg="add mod">
          <ac:chgData name="Florian Meineke" userId="8984a5ca476eb736" providerId="LiveId" clId="{1DF4DF5C-182F-47B0-9FBF-F432258CE5C2}" dt="2024-06-23T18:52:46.588" v="15702" actId="1076"/>
          <ac:picMkLst>
            <pc:docMk/>
            <pc:sldMk cId="2889147763" sldId="265"/>
            <ac:picMk id="4" creationId="{6CAACD03-85D3-9A03-2412-7752EF4FEF15}"/>
          </ac:picMkLst>
        </pc:picChg>
        <pc:cxnChg chg="add mod">
          <ac:chgData name="Florian Meineke" userId="8984a5ca476eb736" providerId="LiveId" clId="{1DF4DF5C-182F-47B0-9FBF-F432258CE5C2}" dt="2024-06-23T19:38:04.135" v="16229" actId="1076"/>
          <ac:cxnSpMkLst>
            <pc:docMk/>
            <pc:sldMk cId="2889147763" sldId="265"/>
            <ac:cxnSpMk id="7" creationId="{8ABC9E03-30DB-97ED-F225-4453988D5F7D}"/>
          </ac:cxnSpMkLst>
        </pc:cxnChg>
      </pc:sldChg>
      <pc:sldChg chg="addSp modSp mod modAnim">
        <pc:chgData name="Florian Meineke" userId="8984a5ca476eb736" providerId="LiveId" clId="{1DF4DF5C-182F-47B0-9FBF-F432258CE5C2}" dt="2024-06-23T19:35:45.088" v="16095" actId="20577"/>
        <pc:sldMkLst>
          <pc:docMk/>
          <pc:sldMk cId="1161865668" sldId="266"/>
        </pc:sldMkLst>
        <pc:spChg chg="add mod">
          <ac:chgData name="Florian Meineke" userId="8984a5ca476eb736" providerId="LiveId" clId="{1DF4DF5C-182F-47B0-9FBF-F432258CE5C2}" dt="2024-06-23T19:35:45.088" v="16095" actId="20577"/>
          <ac:spMkLst>
            <pc:docMk/>
            <pc:sldMk cId="1161865668" sldId="266"/>
            <ac:spMk id="4" creationId="{E98D95BD-72BE-B788-0E0B-7C144A997B26}"/>
          </ac:spMkLst>
        </pc:spChg>
        <pc:picChg chg="add mod">
          <ac:chgData name="Florian Meineke" userId="8984a5ca476eb736" providerId="LiveId" clId="{1DF4DF5C-182F-47B0-9FBF-F432258CE5C2}" dt="2024-06-22T16:11:58.545" v="3420" actId="962"/>
          <ac:picMkLst>
            <pc:docMk/>
            <pc:sldMk cId="1161865668" sldId="266"/>
            <ac:picMk id="3" creationId="{591C72F6-2ACA-212A-2F37-1CEACCACFAEC}"/>
          </ac:picMkLst>
        </pc:picChg>
      </pc:sldChg>
      <pc:sldChg chg="addSp delSp modSp mod modAnim">
        <pc:chgData name="Florian Meineke" userId="8984a5ca476eb736" providerId="LiveId" clId="{1DF4DF5C-182F-47B0-9FBF-F432258CE5C2}" dt="2024-06-23T19:33:51.583" v="15993" actId="1076"/>
        <pc:sldMkLst>
          <pc:docMk/>
          <pc:sldMk cId="1264441153" sldId="267"/>
        </pc:sldMkLst>
        <pc:spChg chg="add del mod">
          <ac:chgData name="Florian Meineke" userId="8984a5ca476eb736" providerId="LiveId" clId="{1DF4DF5C-182F-47B0-9FBF-F432258CE5C2}" dt="2024-06-22T15:43:27.680" v="2621" actId="478"/>
          <ac:spMkLst>
            <pc:docMk/>
            <pc:sldMk cId="1264441153" sldId="267"/>
            <ac:spMk id="2" creationId="{E22046A3-DC90-D4FE-3403-4B3511E6187E}"/>
          </ac:spMkLst>
        </pc:spChg>
        <pc:spChg chg="add mod">
          <ac:chgData name="Florian Meineke" userId="8984a5ca476eb736" providerId="LiveId" clId="{1DF4DF5C-182F-47B0-9FBF-F432258CE5C2}" dt="2024-06-22T16:08:22.484" v="3411" actId="20577"/>
          <ac:spMkLst>
            <pc:docMk/>
            <pc:sldMk cId="1264441153" sldId="267"/>
            <ac:spMk id="4" creationId="{979E6CFC-8042-1986-3F98-7ACE42B6D22B}"/>
          </ac:spMkLst>
        </pc:spChg>
        <pc:picChg chg="add mod">
          <ac:chgData name="Florian Meineke" userId="8984a5ca476eb736" providerId="LiveId" clId="{1DF4DF5C-182F-47B0-9FBF-F432258CE5C2}" dt="2024-06-22T15:55:44.814" v="3182" actId="14100"/>
          <ac:picMkLst>
            <pc:docMk/>
            <pc:sldMk cId="1264441153" sldId="267"/>
            <ac:picMk id="3" creationId="{B36AFE7F-1C51-4F0F-8470-BFA27D8A9C0C}"/>
          </ac:picMkLst>
        </pc:picChg>
        <pc:cxnChg chg="add mod">
          <ac:chgData name="Florian Meineke" userId="8984a5ca476eb736" providerId="LiveId" clId="{1DF4DF5C-182F-47B0-9FBF-F432258CE5C2}" dt="2024-06-23T19:33:51.583" v="15993" actId="1076"/>
          <ac:cxnSpMkLst>
            <pc:docMk/>
            <pc:sldMk cId="1264441153" sldId="267"/>
            <ac:cxnSpMk id="2" creationId="{1415FAE1-C377-E511-2475-9734920C7053}"/>
          </ac:cxnSpMkLst>
        </pc:cxnChg>
      </pc:sldChg>
      <pc:sldChg chg="addSp delSp modSp mod modAnim">
        <pc:chgData name="Florian Meineke" userId="8984a5ca476eb736" providerId="LiveId" clId="{1DF4DF5C-182F-47B0-9FBF-F432258CE5C2}" dt="2024-06-23T09:46:01.272" v="15506"/>
        <pc:sldMkLst>
          <pc:docMk/>
          <pc:sldMk cId="2010311988" sldId="268"/>
        </pc:sldMkLst>
        <pc:spChg chg="add mod">
          <ac:chgData name="Florian Meineke" userId="8984a5ca476eb736" providerId="LiveId" clId="{1DF4DF5C-182F-47B0-9FBF-F432258CE5C2}" dt="2024-06-22T15:25:43.055" v="1346" actId="1076"/>
          <ac:spMkLst>
            <pc:docMk/>
            <pc:sldMk cId="2010311988" sldId="268"/>
            <ac:spMk id="4" creationId="{42F0C8A1-6CBF-137D-6F93-479DA3F853A3}"/>
          </ac:spMkLst>
        </pc:spChg>
        <pc:spChg chg="add del mod">
          <ac:chgData name="Florian Meineke" userId="8984a5ca476eb736" providerId="LiveId" clId="{1DF4DF5C-182F-47B0-9FBF-F432258CE5C2}" dt="2024-06-22T15:38:59.297" v="2107" actId="478"/>
          <ac:spMkLst>
            <pc:docMk/>
            <pc:sldMk cId="2010311988" sldId="268"/>
            <ac:spMk id="8" creationId="{13D54754-E127-C119-BB0C-2A793804288A}"/>
          </ac:spMkLst>
        </pc:spChg>
        <pc:picChg chg="add mod">
          <ac:chgData name="Florian Meineke" userId="8984a5ca476eb736" providerId="LiveId" clId="{1DF4DF5C-182F-47B0-9FBF-F432258CE5C2}" dt="2024-06-22T15:39:13.997" v="2115" actId="14100"/>
          <ac:picMkLst>
            <pc:docMk/>
            <pc:sldMk cId="2010311988" sldId="268"/>
            <ac:picMk id="3" creationId="{49603DAA-EA67-084D-8374-ADBF1F9BCE83}"/>
          </ac:picMkLst>
        </pc:picChg>
        <pc:picChg chg="add del mod">
          <ac:chgData name="Florian Meineke" userId="8984a5ca476eb736" providerId="LiveId" clId="{1DF4DF5C-182F-47B0-9FBF-F432258CE5C2}" dt="2024-06-22T15:30:22.572" v="1482" actId="478"/>
          <ac:picMkLst>
            <pc:docMk/>
            <pc:sldMk cId="2010311988" sldId="268"/>
            <ac:picMk id="10" creationId="{DD28417F-BB9B-AE0D-BC78-8882C1F95FBF}"/>
          </ac:picMkLst>
        </pc:picChg>
        <pc:picChg chg="add del mod">
          <ac:chgData name="Florian Meineke" userId="8984a5ca476eb736" providerId="LiveId" clId="{1DF4DF5C-182F-47B0-9FBF-F432258CE5C2}" dt="2024-06-22T15:38:57.688" v="2106" actId="478"/>
          <ac:picMkLst>
            <pc:docMk/>
            <pc:sldMk cId="2010311988" sldId="268"/>
            <ac:picMk id="12" creationId="{F40F21CB-C828-B041-7D7D-55AC89C550C3}"/>
          </ac:picMkLst>
        </pc:picChg>
        <pc:inkChg chg="add del">
          <ac:chgData name="Florian Meineke" userId="8984a5ca476eb736" providerId="LiveId" clId="{1DF4DF5C-182F-47B0-9FBF-F432258CE5C2}" dt="2024-06-22T15:27:21.221" v="1348" actId="9405"/>
          <ac:inkMkLst>
            <pc:docMk/>
            <pc:sldMk cId="2010311988" sldId="268"/>
            <ac:inkMk id="5" creationId="{7467AC76-A434-2077-02C6-D26EA1DF6833}"/>
          </ac:inkMkLst>
        </pc:inkChg>
        <pc:cxnChg chg="add del mod">
          <ac:chgData name="Florian Meineke" userId="8984a5ca476eb736" providerId="LiveId" clId="{1DF4DF5C-182F-47B0-9FBF-F432258CE5C2}" dt="2024-06-22T15:38:57.001" v="2105" actId="478"/>
          <ac:cxnSpMkLst>
            <pc:docMk/>
            <pc:sldMk cId="2010311988" sldId="268"/>
            <ac:cxnSpMk id="7" creationId="{6A93D21C-A55C-66A3-3C16-B65C04F2C9D8}"/>
          </ac:cxnSpMkLst>
        </pc:cxnChg>
      </pc:sldChg>
      <pc:sldChg chg="addSp delSp modSp mod modAnim">
        <pc:chgData name="Florian Meineke" userId="8984a5ca476eb736" providerId="LiveId" clId="{1DF4DF5C-182F-47B0-9FBF-F432258CE5C2}" dt="2024-06-23T19:33:39.085" v="15991"/>
        <pc:sldMkLst>
          <pc:docMk/>
          <pc:sldMk cId="3223983596" sldId="269"/>
        </pc:sldMkLst>
        <pc:spChg chg="add mod">
          <ac:chgData name="Florian Meineke" userId="8984a5ca476eb736" providerId="LiveId" clId="{1DF4DF5C-182F-47B0-9FBF-F432258CE5C2}" dt="2024-06-22T16:14:11.660" v="3797" actId="20577"/>
          <ac:spMkLst>
            <pc:docMk/>
            <pc:sldMk cId="3223983596" sldId="269"/>
            <ac:spMk id="4" creationId="{5F776255-8C3E-F498-9C7F-09D06C23BA12}"/>
          </ac:spMkLst>
        </pc:spChg>
        <pc:picChg chg="add mod">
          <ac:chgData name="Florian Meineke" userId="8984a5ca476eb736" providerId="LiveId" clId="{1DF4DF5C-182F-47B0-9FBF-F432258CE5C2}" dt="2024-06-22T16:14:25.345" v="3799" actId="14100"/>
          <ac:picMkLst>
            <pc:docMk/>
            <pc:sldMk cId="3223983596" sldId="269"/>
            <ac:picMk id="3" creationId="{AD0ED4BA-050A-6FFA-0E56-40A466B1D379}"/>
          </ac:picMkLst>
        </pc:picChg>
        <pc:picChg chg="add del">
          <ac:chgData name="Florian Meineke" userId="8984a5ca476eb736" providerId="LiveId" clId="{1DF4DF5C-182F-47B0-9FBF-F432258CE5C2}" dt="2024-06-22T15:16:26.678" v="543" actId="22"/>
          <ac:picMkLst>
            <pc:docMk/>
            <pc:sldMk cId="3223983596" sldId="269"/>
            <ac:picMk id="6" creationId="{020F164D-4EC1-A4D3-6CC2-C063B99918E1}"/>
          </ac:picMkLst>
        </pc:picChg>
        <pc:cxnChg chg="add mod">
          <ac:chgData name="Florian Meineke" userId="8984a5ca476eb736" providerId="LiveId" clId="{1DF4DF5C-182F-47B0-9FBF-F432258CE5C2}" dt="2024-06-23T19:33:39.085" v="15991"/>
          <ac:cxnSpMkLst>
            <pc:docMk/>
            <pc:sldMk cId="3223983596" sldId="269"/>
            <ac:cxnSpMk id="2" creationId="{CE93ECB1-243B-290C-71DF-7D104E3BF419}"/>
          </ac:cxnSpMkLst>
        </pc:cxnChg>
      </pc:sldChg>
      <pc:sldChg chg="addSp delSp modSp mod delAnim modAnim">
        <pc:chgData name="Florian Meineke" userId="8984a5ca476eb736" providerId="LiveId" clId="{1DF4DF5C-182F-47B0-9FBF-F432258CE5C2}" dt="2024-07-04T15:09:16.678" v="16604" actId="1076"/>
        <pc:sldMkLst>
          <pc:docMk/>
          <pc:sldMk cId="1271097410" sldId="270"/>
        </pc:sldMkLst>
        <pc:spChg chg="add mod">
          <ac:chgData name="Florian Meineke" userId="8984a5ca476eb736" providerId="LiveId" clId="{1DF4DF5C-182F-47B0-9FBF-F432258CE5C2}" dt="2024-07-04T15:09:16.678" v="16604" actId="1076"/>
          <ac:spMkLst>
            <pc:docMk/>
            <pc:sldMk cId="1271097410" sldId="270"/>
            <ac:spMk id="2" creationId="{414FB43A-F274-1C35-2DCA-7C5FB749F39A}"/>
          </ac:spMkLst>
        </pc:spChg>
        <pc:spChg chg="add del mod">
          <ac:chgData name="Florian Meineke" userId="8984a5ca476eb736" providerId="LiveId" clId="{1DF4DF5C-182F-47B0-9FBF-F432258CE5C2}" dt="2024-06-22T15:03:34.392" v="29"/>
          <ac:spMkLst>
            <pc:docMk/>
            <pc:sldMk cId="1271097410" sldId="270"/>
            <ac:spMk id="10" creationId="{E5709120-CAC3-693E-6409-B3CBDE05F0B5}"/>
          </ac:spMkLst>
        </pc:spChg>
        <pc:spChg chg="add mod">
          <ac:chgData name="Florian Meineke" userId="8984a5ca476eb736" providerId="LiveId" clId="{1DF4DF5C-182F-47B0-9FBF-F432258CE5C2}" dt="2024-06-22T15:04:38.393" v="170" actId="20577"/>
          <ac:spMkLst>
            <pc:docMk/>
            <pc:sldMk cId="1271097410" sldId="270"/>
            <ac:spMk id="11" creationId="{40EF2B45-79D1-F1E4-07DB-45D2E6A9E202}"/>
          </ac:spMkLst>
        </pc:spChg>
        <pc:spChg chg="add del">
          <ac:chgData name="Florian Meineke" userId="8984a5ca476eb736" providerId="LiveId" clId="{1DF4DF5C-182F-47B0-9FBF-F432258CE5C2}" dt="2024-06-22T15:05:20.399" v="173" actId="11529"/>
          <ac:spMkLst>
            <pc:docMk/>
            <pc:sldMk cId="1271097410" sldId="270"/>
            <ac:spMk id="12" creationId="{CE48F5EF-EBBF-0FEB-C3F3-A927AB4B5D8A}"/>
          </ac:spMkLst>
        </pc:spChg>
        <pc:spChg chg="add del mod">
          <ac:chgData name="Florian Meineke" userId="8984a5ca476eb736" providerId="LiveId" clId="{1DF4DF5C-182F-47B0-9FBF-F432258CE5C2}" dt="2024-06-22T15:05:45.862" v="177" actId="478"/>
          <ac:spMkLst>
            <pc:docMk/>
            <pc:sldMk cId="1271097410" sldId="270"/>
            <ac:spMk id="13" creationId="{8949B666-B248-5DFA-A2C1-3604FA23E1B7}"/>
          </ac:spMkLst>
        </pc:spChg>
        <pc:picChg chg="add del mod">
          <ac:chgData name="Florian Meineke" userId="8984a5ca476eb736" providerId="LiveId" clId="{1DF4DF5C-182F-47B0-9FBF-F432258CE5C2}" dt="2024-06-22T14:54:37.411" v="3" actId="478"/>
          <ac:picMkLst>
            <pc:docMk/>
            <pc:sldMk cId="1271097410" sldId="270"/>
            <ac:picMk id="3" creationId="{8D46FF1E-F751-6CEE-A972-4EF2BCF4FFDA}"/>
          </ac:picMkLst>
        </pc:picChg>
        <pc:picChg chg="add del mod">
          <ac:chgData name="Florian Meineke" userId="8984a5ca476eb736" providerId="LiveId" clId="{1DF4DF5C-182F-47B0-9FBF-F432258CE5C2}" dt="2024-06-22T14:54:53.360" v="7" actId="478"/>
          <ac:picMkLst>
            <pc:docMk/>
            <pc:sldMk cId="1271097410" sldId="270"/>
            <ac:picMk id="5" creationId="{F1F6C085-756E-588B-5EDB-EB75E48E39C4}"/>
          </ac:picMkLst>
        </pc:picChg>
        <pc:picChg chg="add del mod">
          <ac:chgData name="Florian Meineke" userId="8984a5ca476eb736" providerId="LiveId" clId="{1DF4DF5C-182F-47B0-9FBF-F432258CE5C2}" dt="2024-06-22T15:02:55.463" v="19" actId="478"/>
          <ac:picMkLst>
            <pc:docMk/>
            <pc:sldMk cId="1271097410" sldId="270"/>
            <ac:picMk id="7" creationId="{12398597-F20A-1475-B0BE-1A7DF4533DFE}"/>
          </ac:picMkLst>
        </pc:picChg>
        <pc:picChg chg="add del mod">
          <ac:chgData name="Florian Meineke" userId="8984a5ca476eb736" providerId="LiveId" clId="{1DF4DF5C-182F-47B0-9FBF-F432258CE5C2}" dt="2024-06-22T15:05:50.470" v="178" actId="478"/>
          <ac:picMkLst>
            <pc:docMk/>
            <pc:sldMk cId="1271097410" sldId="270"/>
            <ac:picMk id="9" creationId="{81B0A2A5-AEA2-25DF-6A6D-86CF515E1F94}"/>
          </ac:picMkLst>
        </pc:picChg>
        <pc:picChg chg="add mod">
          <ac:chgData name="Florian Meineke" userId="8984a5ca476eb736" providerId="LiveId" clId="{1DF4DF5C-182F-47B0-9FBF-F432258CE5C2}" dt="2024-06-23T09:01:04.601" v="13756" actId="1076"/>
          <ac:picMkLst>
            <pc:docMk/>
            <pc:sldMk cId="1271097410" sldId="270"/>
            <ac:picMk id="15" creationId="{89F1ED33-57F0-04EA-48EC-F0D49E852371}"/>
          </ac:picMkLst>
        </pc:picChg>
        <pc:cxnChg chg="add del mod">
          <ac:chgData name="Florian Meineke" userId="8984a5ca476eb736" providerId="LiveId" clId="{1DF4DF5C-182F-47B0-9FBF-F432258CE5C2}" dt="2024-07-04T15:08:52.751" v="16567" actId="478"/>
          <ac:cxnSpMkLst>
            <pc:docMk/>
            <pc:sldMk cId="1271097410" sldId="270"/>
            <ac:cxnSpMk id="3" creationId="{0258E613-CDC6-156A-5689-00FF3FE4FF8F}"/>
          </ac:cxnSpMkLst>
        </pc:cxnChg>
      </pc:sldChg>
      <pc:sldChg chg="addSp delSp modSp add mod delAnim modAnim">
        <pc:chgData name="Florian Meineke" userId="8984a5ca476eb736" providerId="LiveId" clId="{1DF4DF5C-182F-47B0-9FBF-F432258CE5C2}" dt="2024-06-23T19:39:21.758" v="16239" actId="478"/>
        <pc:sldMkLst>
          <pc:docMk/>
          <pc:sldMk cId="3855627337" sldId="271"/>
        </pc:sldMkLst>
        <pc:spChg chg="add mod">
          <ac:chgData name="Florian Meineke" userId="8984a5ca476eb736" providerId="LiveId" clId="{1DF4DF5C-182F-47B0-9FBF-F432258CE5C2}" dt="2024-06-22T19:54:35.742" v="9556" actId="1076"/>
          <ac:spMkLst>
            <pc:docMk/>
            <pc:sldMk cId="3855627337" sldId="271"/>
            <ac:spMk id="2" creationId="{98BB9CC4-6A43-066C-6AB2-AB21E1BB0F7C}"/>
          </ac:spMkLst>
        </pc:spChg>
        <pc:spChg chg="add mod">
          <ac:chgData name="Florian Meineke" userId="8984a5ca476eb736" providerId="LiveId" clId="{1DF4DF5C-182F-47B0-9FBF-F432258CE5C2}" dt="2024-06-22T19:52:32.182" v="9333" actId="20577"/>
          <ac:spMkLst>
            <pc:docMk/>
            <pc:sldMk cId="3855627337" sldId="271"/>
            <ac:spMk id="5" creationId="{039CD1B0-A485-EE61-8D7B-242E93DD194B}"/>
          </ac:spMkLst>
        </pc:spChg>
        <pc:spChg chg="add mod">
          <ac:chgData name="Florian Meineke" userId="8984a5ca476eb736" providerId="LiveId" clId="{1DF4DF5C-182F-47B0-9FBF-F432258CE5C2}" dt="2024-06-22T19:54:42.209" v="9557" actId="1076"/>
          <ac:spMkLst>
            <pc:docMk/>
            <pc:sldMk cId="3855627337" sldId="271"/>
            <ac:spMk id="8" creationId="{6FB637EF-3084-3FBA-9CD2-684A3B2E69B2}"/>
          </ac:spMkLst>
        </pc:spChg>
        <pc:spChg chg="add mod">
          <ac:chgData name="Florian Meineke" userId="8984a5ca476eb736" providerId="LiveId" clId="{1DF4DF5C-182F-47B0-9FBF-F432258CE5C2}" dt="2024-06-22T19:55:44.652" v="9638" actId="1076"/>
          <ac:spMkLst>
            <pc:docMk/>
            <pc:sldMk cId="3855627337" sldId="271"/>
            <ac:spMk id="11" creationId="{37267CA2-80AE-3506-2196-3520B1D16590}"/>
          </ac:spMkLst>
        </pc:spChg>
        <pc:spChg chg="add mod">
          <ac:chgData name="Florian Meineke" userId="8984a5ca476eb736" providerId="LiveId" clId="{1DF4DF5C-182F-47B0-9FBF-F432258CE5C2}" dt="2024-06-22T19:58:55.412" v="9961" actId="1076"/>
          <ac:spMkLst>
            <pc:docMk/>
            <pc:sldMk cId="3855627337" sldId="271"/>
            <ac:spMk id="12" creationId="{F5B026FA-E57B-2AE3-1681-00524B7A871F}"/>
          </ac:spMkLst>
        </pc:spChg>
        <pc:picChg chg="add mod">
          <ac:chgData name="Florian Meineke" userId="8984a5ca476eb736" providerId="LiveId" clId="{1DF4DF5C-182F-47B0-9FBF-F432258CE5C2}" dt="2024-06-22T19:52:04.828" v="9323" actId="1076"/>
          <ac:picMkLst>
            <pc:docMk/>
            <pc:sldMk cId="3855627337" sldId="271"/>
            <ac:picMk id="4" creationId="{1A478ED3-0B15-3115-0232-79A6EF1B980C}"/>
          </ac:picMkLst>
        </pc:picChg>
        <pc:picChg chg="add mod">
          <ac:chgData name="Florian Meineke" userId="8984a5ca476eb736" providerId="LiveId" clId="{1DF4DF5C-182F-47B0-9FBF-F432258CE5C2}" dt="2024-06-22T19:54:43.646" v="9558" actId="1076"/>
          <ac:picMkLst>
            <pc:docMk/>
            <pc:sldMk cId="3855627337" sldId="271"/>
            <ac:picMk id="7" creationId="{F049A33B-C458-0F81-D7AC-CB72F123C535}"/>
          </ac:picMkLst>
        </pc:picChg>
        <pc:picChg chg="add mod">
          <ac:chgData name="Florian Meineke" userId="8984a5ca476eb736" providerId="LiveId" clId="{1DF4DF5C-182F-47B0-9FBF-F432258CE5C2}" dt="2024-06-22T19:55:40.688" v="9637" actId="1076"/>
          <ac:picMkLst>
            <pc:docMk/>
            <pc:sldMk cId="3855627337" sldId="271"/>
            <ac:picMk id="10" creationId="{7EF9D363-7C5A-2B3E-CD2E-36E85FE307D6}"/>
          </ac:picMkLst>
        </pc:picChg>
        <pc:cxnChg chg="add del mod">
          <ac:chgData name="Florian Meineke" userId="8984a5ca476eb736" providerId="LiveId" clId="{1DF4DF5C-182F-47B0-9FBF-F432258CE5C2}" dt="2024-06-23T19:39:21.758" v="16239" actId="478"/>
          <ac:cxnSpMkLst>
            <pc:docMk/>
            <pc:sldMk cId="3855627337" sldId="271"/>
            <ac:cxnSpMk id="3" creationId="{3E958C34-9535-0789-8AAA-BAA22FEBF833}"/>
          </ac:cxnSpMkLst>
        </pc:cxnChg>
        <pc:cxnChg chg="add mod">
          <ac:chgData name="Florian Meineke" userId="8984a5ca476eb736" providerId="LiveId" clId="{1DF4DF5C-182F-47B0-9FBF-F432258CE5C2}" dt="2024-06-22T19:59:16.034" v="9973" actId="692"/>
          <ac:cxnSpMkLst>
            <pc:docMk/>
            <pc:sldMk cId="3855627337" sldId="271"/>
            <ac:cxnSpMk id="14" creationId="{06C4D160-E43E-251D-DFDD-E7EA930A4DD9}"/>
          </ac:cxnSpMkLst>
        </pc:cxnChg>
      </pc:sldChg>
      <pc:sldChg chg="addSp modSp add mod modAnim">
        <pc:chgData name="Florian Meineke" userId="8984a5ca476eb736" providerId="LiveId" clId="{1DF4DF5C-182F-47B0-9FBF-F432258CE5C2}" dt="2024-06-23T09:51:03.177" v="15678"/>
        <pc:sldMkLst>
          <pc:docMk/>
          <pc:sldMk cId="3485692488" sldId="272"/>
        </pc:sldMkLst>
        <pc:spChg chg="add mod">
          <ac:chgData name="Florian Meineke" userId="8984a5ca476eb736" providerId="LiveId" clId="{1DF4DF5C-182F-47B0-9FBF-F432258CE5C2}" dt="2024-06-22T19:24:18.457" v="8926" actId="1076"/>
          <ac:spMkLst>
            <pc:docMk/>
            <pc:sldMk cId="3485692488" sldId="272"/>
            <ac:spMk id="4" creationId="{8816BE41-4881-5A35-B9B6-5A881E8F4058}"/>
          </ac:spMkLst>
        </pc:spChg>
        <pc:spChg chg="add mod">
          <ac:chgData name="Florian Meineke" userId="8984a5ca476eb736" providerId="LiveId" clId="{1DF4DF5C-182F-47B0-9FBF-F432258CE5C2}" dt="2024-06-22T19:26:13.386" v="9000" actId="1076"/>
          <ac:spMkLst>
            <pc:docMk/>
            <pc:sldMk cId="3485692488" sldId="272"/>
            <ac:spMk id="7" creationId="{BFBC4475-EAD7-0D24-8DF4-40483CBBD3D0}"/>
          </ac:spMkLst>
        </pc:spChg>
        <pc:spChg chg="add mod">
          <ac:chgData name="Florian Meineke" userId="8984a5ca476eb736" providerId="LiveId" clId="{1DF4DF5C-182F-47B0-9FBF-F432258CE5C2}" dt="2024-06-22T19:28:22.234" v="9192" actId="255"/>
          <ac:spMkLst>
            <pc:docMk/>
            <pc:sldMk cId="3485692488" sldId="272"/>
            <ac:spMk id="10" creationId="{B8C121F1-3531-09F3-78E0-A412CD1FCBD4}"/>
          </ac:spMkLst>
        </pc:spChg>
        <pc:picChg chg="add mod">
          <ac:chgData name="Florian Meineke" userId="8984a5ca476eb736" providerId="LiveId" clId="{1DF4DF5C-182F-47B0-9FBF-F432258CE5C2}" dt="2024-06-22T19:23:07.722" v="8746" actId="1076"/>
          <ac:picMkLst>
            <pc:docMk/>
            <pc:sldMk cId="3485692488" sldId="272"/>
            <ac:picMk id="3" creationId="{9717AF03-CE20-C7ED-4075-C712954886C9}"/>
          </ac:picMkLst>
        </pc:picChg>
        <pc:picChg chg="add mod">
          <ac:chgData name="Florian Meineke" userId="8984a5ca476eb736" providerId="LiveId" clId="{1DF4DF5C-182F-47B0-9FBF-F432258CE5C2}" dt="2024-06-22T19:24:45.529" v="8935" actId="1076"/>
          <ac:picMkLst>
            <pc:docMk/>
            <pc:sldMk cId="3485692488" sldId="272"/>
            <ac:picMk id="6" creationId="{187CBB91-BADF-C7B7-504B-7172677BF7E0}"/>
          </ac:picMkLst>
        </pc:picChg>
        <pc:cxnChg chg="add mod">
          <ac:chgData name="Florian Meineke" userId="8984a5ca476eb736" providerId="LiveId" clId="{1DF4DF5C-182F-47B0-9FBF-F432258CE5C2}" dt="2024-06-22T19:26:41.147" v="9012" actId="692"/>
          <ac:cxnSpMkLst>
            <pc:docMk/>
            <pc:sldMk cId="3485692488" sldId="272"/>
            <ac:cxnSpMk id="9" creationId="{E4D6C861-95CC-307C-5FFE-2059594318A2}"/>
          </ac:cxnSpMkLst>
        </pc:cxnChg>
        <pc:cxnChg chg="add mod">
          <ac:chgData name="Florian Meineke" userId="8984a5ca476eb736" providerId="LiveId" clId="{1DF4DF5C-182F-47B0-9FBF-F432258CE5C2}" dt="2024-06-22T19:28:58.804" v="9213" actId="14100"/>
          <ac:cxnSpMkLst>
            <pc:docMk/>
            <pc:sldMk cId="3485692488" sldId="272"/>
            <ac:cxnSpMk id="12" creationId="{220DB845-EE74-4A19-21A0-15BFAE699BA2}"/>
          </ac:cxnSpMkLst>
        </pc:cxnChg>
      </pc:sldChg>
      <pc:sldChg chg="addSp modSp add mod modAnim">
        <pc:chgData name="Florian Meineke" userId="8984a5ca476eb736" providerId="LiveId" clId="{1DF4DF5C-182F-47B0-9FBF-F432258CE5C2}" dt="2024-06-23T19:38:59.200" v="16237" actId="1076"/>
        <pc:sldMkLst>
          <pc:docMk/>
          <pc:sldMk cId="1598259478" sldId="273"/>
        </pc:sldMkLst>
        <pc:spChg chg="add mod">
          <ac:chgData name="Florian Meineke" userId="8984a5ca476eb736" providerId="LiveId" clId="{1DF4DF5C-182F-47B0-9FBF-F432258CE5C2}" dt="2024-06-22T19:15:35.698" v="8398" actId="14100"/>
          <ac:spMkLst>
            <pc:docMk/>
            <pc:sldMk cId="1598259478" sldId="273"/>
            <ac:spMk id="4" creationId="{81B731F7-F210-C82E-A653-86144BEF9B11}"/>
          </ac:spMkLst>
        </pc:spChg>
        <pc:picChg chg="add mod">
          <ac:chgData name="Florian Meineke" userId="8984a5ca476eb736" providerId="LiveId" clId="{1DF4DF5C-182F-47B0-9FBF-F432258CE5C2}" dt="2024-06-22T19:13:47.733" v="8171" actId="1076"/>
          <ac:picMkLst>
            <pc:docMk/>
            <pc:sldMk cId="1598259478" sldId="273"/>
            <ac:picMk id="3" creationId="{72C6293D-BD7C-8C27-5D67-AA26F6D95EBB}"/>
          </ac:picMkLst>
        </pc:picChg>
        <pc:cxnChg chg="add mod">
          <ac:chgData name="Florian Meineke" userId="8984a5ca476eb736" providerId="LiveId" clId="{1DF4DF5C-182F-47B0-9FBF-F432258CE5C2}" dt="2024-06-23T19:38:59.200" v="16237" actId="1076"/>
          <ac:cxnSpMkLst>
            <pc:docMk/>
            <pc:sldMk cId="1598259478" sldId="273"/>
            <ac:cxnSpMk id="2" creationId="{C92E196E-330B-FEDD-6BD0-29C5FAFB0CB5}"/>
          </ac:cxnSpMkLst>
        </pc:cxnChg>
      </pc:sldChg>
      <pc:sldChg chg="addSp modSp add mod modAnim">
        <pc:chgData name="Florian Meineke" userId="8984a5ca476eb736" providerId="LiveId" clId="{1DF4DF5C-182F-47B0-9FBF-F432258CE5C2}" dt="2024-06-23T19:38:48.250" v="16235" actId="1076"/>
        <pc:sldMkLst>
          <pc:docMk/>
          <pc:sldMk cId="2600642221" sldId="274"/>
        </pc:sldMkLst>
        <pc:spChg chg="add mod">
          <ac:chgData name="Florian Meineke" userId="8984a5ca476eb736" providerId="LiveId" clId="{1DF4DF5C-182F-47B0-9FBF-F432258CE5C2}" dt="2024-06-22T19:09:35.959" v="7811" actId="20577"/>
          <ac:spMkLst>
            <pc:docMk/>
            <pc:sldMk cId="2600642221" sldId="274"/>
            <ac:spMk id="2" creationId="{750EDD9D-14C0-7369-6996-736E905231CA}"/>
          </ac:spMkLst>
        </pc:spChg>
        <pc:spChg chg="add mod">
          <ac:chgData name="Florian Meineke" userId="8984a5ca476eb736" providerId="LiveId" clId="{1DF4DF5C-182F-47B0-9FBF-F432258CE5C2}" dt="2024-06-22T19:12:04.176" v="8166" actId="20577"/>
          <ac:spMkLst>
            <pc:docMk/>
            <pc:sldMk cId="2600642221" sldId="274"/>
            <ac:spMk id="5" creationId="{C4AE35C6-D9A2-ECA4-D1B9-B16C8A4BD5A0}"/>
          </ac:spMkLst>
        </pc:spChg>
        <pc:picChg chg="add mod">
          <ac:chgData name="Florian Meineke" userId="8984a5ca476eb736" providerId="LiveId" clId="{1DF4DF5C-182F-47B0-9FBF-F432258CE5C2}" dt="2024-06-22T19:02:14.237" v="7269" actId="14100"/>
          <ac:picMkLst>
            <pc:docMk/>
            <pc:sldMk cId="2600642221" sldId="274"/>
            <ac:picMk id="4" creationId="{33B1F825-3C9D-991B-3FAD-3737828F84DF}"/>
          </ac:picMkLst>
        </pc:picChg>
        <pc:cxnChg chg="add mod">
          <ac:chgData name="Florian Meineke" userId="8984a5ca476eb736" providerId="LiveId" clId="{1DF4DF5C-182F-47B0-9FBF-F432258CE5C2}" dt="2024-06-23T19:38:48.250" v="16235" actId="1076"/>
          <ac:cxnSpMkLst>
            <pc:docMk/>
            <pc:sldMk cId="2600642221" sldId="274"/>
            <ac:cxnSpMk id="3" creationId="{988E676E-4891-46B8-0263-18632C6EC702}"/>
          </ac:cxnSpMkLst>
        </pc:cxnChg>
      </pc:sldChg>
      <pc:sldChg chg="addSp modSp add mod modAnim">
        <pc:chgData name="Florian Meineke" userId="8984a5ca476eb736" providerId="LiveId" clId="{1DF4DF5C-182F-47B0-9FBF-F432258CE5C2}" dt="2024-06-23T19:38:37.128" v="16233" actId="1076"/>
        <pc:sldMkLst>
          <pc:docMk/>
          <pc:sldMk cId="4183729237" sldId="275"/>
        </pc:sldMkLst>
        <pc:spChg chg="add mod">
          <ac:chgData name="Florian Meineke" userId="8984a5ca476eb736" providerId="LiveId" clId="{1DF4DF5C-182F-47B0-9FBF-F432258CE5C2}" dt="2024-06-22T18:56:52.565" v="7105" actId="1076"/>
          <ac:spMkLst>
            <pc:docMk/>
            <pc:sldMk cId="4183729237" sldId="275"/>
            <ac:spMk id="4" creationId="{9D779F56-0DAA-1822-6774-67EC8B804D0B}"/>
          </ac:spMkLst>
        </pc:spChg>
        <pc:spChg chg="add mod">
          <ac:chgData name="Florian Meineke" userId="8984a5ca476eb736" providerId="LiveId" clId="{1DF4DF5C-182F-47B0-9FBF-F432258CE5C2}" dt="2024-06-22T18:57:45.429" v="7226" actId="1076"/>
          <ac:spMkLst>
            <pc:docMk/>
            <pc:sldMk cId="4183729237" sldId="275"/>
            <ac:spMk id="5" creationId="{EDE4F92D-69DB-4296-DCCF-43BB5E4A05F7}"/>
          </ac:spMkLst>
        </pc:spChg>
        <pc:picChg chg="add mod">
          <ac:chgData name="Florian Meineke" userId="8984a5ca476eb736" providerId="LiveId" clId="{1DF4DF5C-182F-47B0-9FBF-F432258CE5C2}" dt="2024-06-22T18:56:57.626" v="7108" actId="962"/>
          <ac:picMkLst>
            <pc:docMk/>
            <pc:sldMk cId="4183729237" sldId="275"/>
            <ac:picMk id="3" creationId="{35315ED4-EFDC-9A96-BCD5-83E5FB968A4B}"/>
          </ac:picMkLst>
        </pc:picChg>
        <pc:cxnChg chg="add mod">
          <ac:chgData name="Florian Meineke" userId="8984a5ca476eb736" providerId="LiveId" clId="{1DF4DF5C-182F-47B0-9FBF-F432258CE5C2}" dt="2024-06-23T19:38:37.128" v="16233" actId="1076"/>
          <ac:cxnSpMkLst>
            <pc:docMk/>
            <pc:sldMk cId="4183729237" sldId="275"/>
            <ac:cxnSpMk id="2" creationId="{F597B1B7-6D52-93DB-5106-02211449BC3E}"/>
          </ac:cxnSpMkLst>
        </pc:cxnChg>
        <pc:cxnChg chg="add mod">
          <ac:chgData name="Florian Meineke" userId="8984a5ca476eb736" providerId="LiveId" clId="{1DF4DF5C-182F-47B0-9FBF-F432258CE5C2}" dt="2024-06-22T18:58:26.810" v="7247" actId="14100"/>
          <ac:cxnSpMkLst>
            <pc:docMk/>
            <pc:sldMk cId="4183729237" sldId="275"/>
            <ac:cxnSpMk id="7" creationId="{32DB9350-D1D1-7846-767F-02574BC9A834}"/>
          </ac:cxnSpMkLst>
        </pc:cxnChg>
      </pc:sldChg>
      <pc:sldChg chg="addSp delSp modSp new mod modAnim">
        <pc:chgData name="Florian Meineke" userId="8984a5ca476eb736" providerId="LiveId" clId="{1DF4DF5C-182F-47B0-9FBF-F432258CE5C2}" dt="2024-06-23T19:39:41.864" v="16244" actId="1076"/>
        <pc:sldMkLst>
          <pc:docMk/>
          <pc:sldMk cId="961673500" sldId="276"/>
        </pc:sldMkLst>
        <pc:spChg chg="del">
          <ac:chgData name="Florian Meineke" userId="8984a5ca476eb736" providerId="LiveId" clId="{1DF4DF5C-182F-47B0-9FBF-F432258CE5C2}" dt="2024-06-22T20:15:03.293" v="10701" actId="478"/>
          <ac:spMkLst>
            <pc:docMk/>
            <pc:sldMk cId="961673500" sldId="276"/>
            <ac:spMk id="2" creationId="{2B355DC5-F03C-D5EB-22DF-D1083895CE0B}"/>
          </ac:spMkLst>
        </pc:spChg>
        <pc:spChg chg="del">
          <ac:chgData name="Florian Meineke" userId="8984a5ca476eb736" providerId="LiveId" clId="{1DF4DF5C-182F-47B0-9FBF-F432258CE5C2}" dt="2024-06-22T20:15:01.810" v="10700" actId="478"/>
          <ac:spMkLst>
            <pc:docMk/>
            <pc:sldMk cId="961673500" sldId="276"/>
            <ac:spMk id="3" creationId="{156EFB4E-6BCE-6CDE-4157-4EDA846DD0D4}"/>
          </ac:spMkLst>
        </pc:spChg>
        <pc:spChg chg="add mod">
          <ac:chgData name="Florian Meineke" userId="8984a5ca476eb736" providerId="LiveId" clId="{1DF4DF5C-182F-47B0-9FBF-F432258CE5C2}" dt="2024-06-22T20:22:01.349" v="10728" actId="1076"/>
          <ac:spMkLst>
            <pc:docMk/>
            <pc:sldMk cId="961673500" sldId="276"/>
            <ac:spMk id="4" creationId="{B1E3C41B-3A5E-F7FE-64DA-3C84C550EC02}"/>
          </ac:spMkLst>
        </pc:spChg>
        <pc:spChg chg="add mod">
          <ac:chgData name="Florian Meineke" userId="8984a5ca476eb736" providerId="LiveId" clId="{1DF4DF5C-182F-47B0-9FBF-F432258CE5C2}" dt="2024-06-22T20:37:42.686" v="11612" actId="20577"/>
          <ac:spMkLst>
            <pc:docMk/>
            <pc:sldMk cId="961673500" sldId="276"/>
            <ac:spMk id="7" creationId="{1CD4CBBE-A0E9-819E-09CA-DD6ACC6EACF3}"/>
          </ac:spMkLst>
        </pc:spChg>
        <pc:picChg chg="add mod">
          <ac:chgData name="Florian Meineke" userId="8984a5ca476eb736" providerId="LiveId" clId="{1DF4DF5C-182F-47B0-9FBF-F432258CE5C2}" dt="2024-06-22T20:36:54.009" v="11585" actId="14100"/>
          <ac:picMkLst>
            <pc:docMk/>
            <pc:sldMk cId="961673500" sldId="276"/>
            <ac:picMk id="6" creationId="{3232D309-841C-5E95-F56B-C3A99FC95630}"/>
          </ac:picMkLst>
        </pc:picChg>
        <pc:picChg chg="add mod">
          <ac:chgData name="Florian Meineke" userId="8984a5ca476eb736" providerId="LiveId" clId="{1DF4DF5C-182F-47B0-9FBF-F432258CE5C2}" dt="2024-06-22T20:37:15.520" v="11589" actId="1076"/>
          <ac:picMkLst>
            <pc:docMk/>
            <pc:sldMk cId="961673500" sldId="276"/>
            <ac:picMk id="9" creationId="{D60C1966-6545-8669-58B5-8DF65FF288EB}"/>
          </ac:picMkLst>
        </pc:picChg>
        <pc:cxnChg chg="add mod">
          <ac:chgData name="Florian Meineke" userId="8984a5ca476eb736" providerId="LiveId" clId="{1DF4DF5C-182F-47B0-9FBF-F432258CE5C2}" dt="2024-06-23T19:39:41.864" v="16244" actId="1076"/>
          <ac:cxnSpMkLst>
            <pc:docMk/>
            <pc:sldMk cId="961673500" sldId="276"/>
            <ac:cxnSpMk id="2" creationId="{D8048C0C-364F-0773-71CA-D75D933EB2FB}"/>
          </ac:cxnSpMkLst>
        </pc:cxnChg>
      </pc:sldChg>
      <pc:sldChg chg="addSp modSp add mod modAnim">
        <pc:chgData name="Florian Meineke" userId="8984a5ca476eb736" providerId="LiveId" clId="{1DF4DF5C-182F-47B0-9FBF-F432258CE5C2}" dt="2024-06-23T19:39:49.784" v="16246" actId="1076"/>
        <pc:sldMkLst>
          <pc:docMk/>
          <pc:sldMk cId="2274610545" sldId="277"/>
        </pc:sldMkLst>
        <pc:spChg chg="add mod">
          <ac:chgData name="Florian Meineke" userId="8984a5ca476eb736" providerId="LiveId" clId="{1DF4DF5C-182F-47B0-9FBF-F432258CE5C2}" dt="2024-06-22T20:57:54.803" v="12952" actId="14100"/>
          <ac:spMkLst>
            <pc:docMk/>
            <pc:sldMk cId="2274610545" sldId="277"/>
            <ac:spMk id="2" creationId="{E2BA6D57-4852-611F-A64F-E220FAA22164}"/>
          </ac:spMkLst>
        </pc:spChg>
        <pc:spChg chg="add mod">
          <ac:chgData name="Florian Meineke" userId="8984a5ca476eb736" providerId="LiveId" clId="{1DF4DF5C-182F-47B0-9FBF-F432258CE5C2}" dt="2024-06-22T20:45:26.511" v="12036" actId="313"/>
          <ac:spMkLst>
            <pc:docMk/>
            <pc:sldMk cId="2274610545" sldId="277"/>
            <ac:spMk id="9" creationId="{0BD1479B-A3DC-8FEF-8EAA-9CA6A5974921}"/>
          </ac:spMkLst>
        </pc:spChg>
        <pc:spChg chg="add mod">
          <ac:chgData name="Florian Meineke" userId="8984a5ca476eb736" providerId="LiveId" clId="{1DF4DF5C-182F-47B0-9FBF-F432258CE5C2}" dt="2024-06-22T20:57:32.152" v="12939" actId="1076"/>
          <ac:spMkLst>
            <pc:docMk/>
            <pc:sldMk cId="2274610545" sldId="277"/>
            <ac:spMk id="10" creationId="{ABBA9248-412B-EAB6-7FB7-E9B95D804274}"/>
          </ac:spMkLst>
        </pc:spChg>
        <pc:picChg chg="add mod">
          <ac:chgData name="Florian Meineke" userId="8984a5ca476eb736" providerId="LiveId" clId="{1DF4DF5C-182F-47B0-9FBF-F432258CE5C2}" dt="2024-06-22T20:57:35.807" v="12940" actId="1076"/>
          <ac:picMkLst>
            <pc:docMk/>
            <pc:sldMk cId="2274610545" sldId="277"/>
            <ac:picMk id="4" creationId="{B89BE277-8ECB-EBB6-5F4A-E2934A29995F}"/>
          </ac:picMkLst>
        </pc:picChg>
        <pc:picChg chg="add mod">
          <ac:chgData name="Florian Meineke" userId="8984a5ca476eb736" providerId="LiveId" clId="{1DF4DF5C-182F-47B0-9FBF-F432258CE5C2}" dt="2024-06-22T20:57:39.291" v="12941" actId="1076"/>
          <ac:picMkLst>
            <pc:docMk/>
            <pc:sldMk cId="2274610545" sldId="277"/>
            <ac:picMk id="6" creationId="{7ACFD9AF-8A87-E352-E805-1D4AB837C36C}"/>
          </ac:picMkLst>
        </pc:picChg>
        <pc:cxnChg chg="add mod">
          <ac:chgData name="Florian Meineke" userId="8984a5ca476eb736" providerId="LiveId" clId="{1DF4DF5C-182F-47B0-9FBF-F432258CE5C2}" dt="2024-06-23T19:39:49.784" v="16246" actId="1076"/>
          <ac:cxnSpMkLst>
            <pc:docMk/>
            <pc:sldMk cId="2274610545" sldId="277"/>
            <ac:cxnSpMk id="3" creationId="{AA0B96B8-F07E-7B93-F1D7-88917DC15E18}"/>
          </ac:cxnSpMkLst>
        </pc:cxnChg>
        <pc:cxnChg chg="add mod">
          <ac:chgData name="Florian Meineke" userId="8984a5ca476eb736" providerId="LiveId" clId="{1DF4DF5C-182F-47B0-9FBF-F432258CE5C2}" dt="2024-06-22T20:57:59.771" v="12963" actId="1038"/>
          <ac:cxnSpMkLst>
            <pc:docMk/>
            <pc:sldMk cId="2274610545" sldId="277"/>
            <ac:cxnSpMk id="8" creationId="{A5E209AA-9E08-A6F4-0DFB-1CA18C1EBC6E}"/>
          </ac:cxnSpMkLst>
        </pc:cxnChg>
      </pc:sldChg>
      <pc:sldChg chg="addSp delSp modSp add mod modAnim">
        <pc:chgData name="Florian Meineke" userId="8984a5ca476eb736" providerId="LiveId" clId="{1DF4DF5C-182F-47B0-9FBF-F432258CE5C2}" dt="2024-06-23T09:52:27.578" v="15689"/>
        <pc:sldMkLst>
          <pc:docMk/>
          <pc:sldMk cId="611738849" sldId="278"/>
        </pc:sldMkLst>
        <pc:spChg chg="add mod">
          <ac:chgData name="Florian Meineke" userId="8984a5ca476eb736" providerId="LiveId" clId="{1DF4DF5C-182F-47B0-9FBF-F432258CE5C2}" dt="2024-06-23T09:17:53.055" v="13819" actId="14100"/>
          <ac:spMkLst>
            <pc:docMk/>
            <pc:sldMk cId="611738849" sldId="278"/>
            <ac:spMk id="2" creationId="{60187D46-FA5D-0947-4913-B1823410B31F}"/>
          </ac:spMkLst>
        </pc:spChg>
        <pc:spChg chg="add del mod">
          <ac:chgData name="Florian Meineke" userId="8984a5ca476eb736" providerId="LiveId" clId="{1DF4DF5C-182F-47B0-9FBF-F432258CE5C2}" dt="2024-06-22T20:54:12.319" v="12510"/>
          <ac:spMkLst>
            <pc:docMk/>
            <pc:sldMk cId="611738849" sldId="278"/>
            <ac:spMk id="5" creationId="{4D2660DC-8F36-B1C7-C8EE-3F613A37D39A}"/>
          </ac:spMkLst>
        </pc:spChg>
        <pc:spChg chg="add mod">
          <ac:chgData name="Florian Meineke" userId="8984a5ca476eb736" providerId="LiveId" clId="{1DF4DF5C-182F-47B0-9FBF-F432258CE5C2}" dt="2024-06-23T09:17:39.571" v="13815" actId="20577"/>
          <ac:spMkLst>
            <pc:docMk/>
            <pc:sldMk cId="611738849" sldId="278"/>
            <ac:spMk id="6" creationId="{8D4CD4F2-6E4A-C082-C5DB-66CE9AAD5B3D}"/>
          </ac:spMkLst>
        </pc:spChg>
        <pc:picChg chg="add mod">
          <ac:chgData name="Florian Meineke" userId="8984a5ca476eb736" providerId="LiveId" clId="{1DF4DF5C-182F-47B0-9FBF-F432258CE5C2}" dt="2024-06-23T09:17:13.366" v="13757" actId="1076"/>
          <ac:picMkLst>
            <pc:docMk/>
            <pc:sldMk cId="611738849" sldId="278"/>
            <ac:picMk id="4" creationId="{89EC3881-CB45-73AD-3A07-145F9C24C0F4}"/>
          </ac:picMkLst>
        </pc:picChg>
      </pc:sldChg>
      <pc:sldChg chg="addSp delSp modSp add mod replId modAnim">
        <pc:chgData name="Florian Meineke" userId="8984a5ca476eb736" providerId="LiveId" clId="{1DF4DF5C-182F-47B0-9FBF-F432258CE5C2}" dt="2024-06-23T19:39:58.813" v="16248" actId="1076"/>
        <pc:sldMkLst>
          <pc:docMk/>
          <pc:sldMk cId="2969676190" sldId="279"/>
        </pc:sldMkLst>
        <pc:spChg chg="add mod">
          <ac:chgData name="Florian Meineke" userId="8984a5ca476eb736" providerId="LiveId" clId="{1DF4DF5C-182F-47B0-9FBF-F432258CE5C2}" dt="2024-06-22T21:01:39.783" v="13245" actId="113"/>
          <ac:spMkLst>
            <pc:docMk/>
            <pc:sldMk cId="2969676190" sldId="279"/>
            <ac:spMk id="2" creationId="{824432DE-FA44-60AD-0E2E-59A671BA4713}"/>
          </ac:spMkLst>
        </pc:spChg>
        <pc:spChg chg="add mod">
          <ac:chgData name="Florian Meineke" userId="8984a5ca476eb736" providerId="LiveId" clId="{1DF4DF5C-182F-47B0-9FBF-F432258CE5C2}" dt="2024-06-22T21:13:33.494" v="13737" actId="1076"/>
          <ac:spMkLst>
            <pc:docMk/>
            <pc:sldMk cId="2969676190" sldId="279"/>
            <ac:spMk id="7" creationId="{7FCF700E-9C0E-E56A-DD96-78086020B106}"/>
          </ac:spMkLst>
        </pc:spChg>
        <pc:picChg chg="add del mod">
          <ac:chgData name="Florian Meineke" userId="8984a5ca476eb736" providerId="LiveId" clId="{1DF4DF5C-182F-47B0-9FBF-F432258CE5C2}" dt="2024-06-22T21:04:19.019" v="13250" actId="478"/>
          <ac:picMkLst>
            <pc:docMk/>
            <pc:sldMk cId="2969676190" sldId="279"/>
            <ac:picMk id="4" creationId="{58FA69F5-F1DE-B362-C2F6-E2E9C47DBE3C}"/>
          </ac:picMkLst>
        </pc:picChg>
        <pc:picChg chg="add mod">
          <ac:chgData name="Florian Meineke" userId="8984a5ca476eb736" providerId="LiveId" clId="{1DF4DF5C-182F-47B0-9FBF-F432258CE5C2}" dt="2024-06-22T21:08:28.257" v="13349" actId="1076"/>
          <ac:picMkLst>
            <pc:docMk/>
            <pc:sldMk cId="2969676190" sldId="279"/>
            <ac:picMk id="6" creationId="{4B32CF28-8011-C66E-A181-9882FA6AF4BB}"/>
          </ac:picMkLst>
        </pc:picChg>
        <pc:picChg chg="add mod">
          <ac:chgData name="Florian Meineke" userId="8984a5ca476eb736" providerId="LiveId" clId="{1DF4DF5C-182F-47B0-9FBF-F432258CE5C2}" dt="2024-06-22T21:08:37.474" v="13354" actId="1076"/>
          <ac:picMkLst>
            <pc:docMk/>
            <pc:sldMk cId="2969676190" sldId="279"/>
            <ac:picMk id="9" creationId="{6BD9272E-EB43-D474-BC53-E365FD1E8E60}"/>
          </ac:picMkLst>
        </pc:picChg>
        <pc:picChg chg="add mod">
          <ac:chgData name="Florian Meineke" userId="8984a5ca476eb736" providerId="LiveId" clId="{1DF4DF5C-182F-47B0-9FBF-F432258CE5C2}" dt="2024-06-22T21:13:52.990" v="13744" actId="1076"/>
          <ac:picMkLst>
            <pc:docMk/>
            <pc:sldMk cId="2969676190" sldId="279"/>
            <ac:picMk id="11" creationId="{B3580775-D030-F6AE-7C5F-F9346D0B6034}"/>
          </ac:picMkLst>
        </pc:picChg>
        <pc:cxnChg chg="add mod">
          <ac:chgData name="Florian Meineke" userId="8984a5ca476eb736" providerId="LiveId" clId="{1DF4DF5C-182F-47B0-9FBF-F432258CE5C2}" dt="2024-06-23T19:39:58.813" v="16248" actId="1076"/>
          <ac:cxnSpMkLst>
            <pc:docMk/>
            <pc:sldMk cId="2969676190" sldId="279"/>
            <ac:cxnSpMk id="3" creationId="{FA5F0B13-F30A-6EE6-FD2F-82CD44F81099}"/>
          </ac:cxnSpMkLst>
        </pc:cxnChg>
      </pc:sldChg>
      <pc:sldChg chg="addSp delSp modSp new mod modAnim">
        <pc:chgData name="Florian Meineke" userId="8984a5ca476eb736" providerId="LiveId" clId="{1DF4DF5C-182F-47B0-9FBF-F432258CE5C2}" dt="2024-06-23T19:04:44.661" v="15782" actId="20577"/>
        <pc:sldMkLst>
          <pc:docMk/>
          <pc:sldMk cId="973006726" sldId="280"/>
        </pc:sldMkLst>
        <pc:spChg chg="del">
          <ac:chgData name="Florian Meineke" userId="8984a5ca476eb736" providerId="LiveId" clId="{1DF4DF5C-182F-47B0-9FBF-F432258CE5C2}" dt="2024-06-23T09:31:54.268" v="13822" actId="478"/>
          <ac:spMkLst>
            <pc:docMk/>
            <pc:sldMk cId="973006726" sldId="280"/>
            <ac:spMk id="2" creationId="{DAF6D615-DE46-DB50-909C-E4FD73BB5823}"/>
          </ac:spMkLst>
        </pc:spChg>
        <pc:spChg chg="del">
          <ac:chgData name="Florian Meineke" userId="8984a5ca476eb736" providerId="LiveId" clId="{1DF4DF5C-182F-47B0-9FBF-F432258CE5C2}" dt="2024-06-23T09:31:52.612" v="13821" actId="478"/>
          <ac:spMkLst>
            <pc:docMk/>
            <pc:sldMk cId="973006726" sldId="280"/>
            <ac:spMk id="3" creationId="{C6E90EDB-D75C-278B-0DA3-8D3AE7886057}"/>
          </ac:spMkLst>
        </pc:spChg>
        <pc:spChg chg="add mod">
          <ac:chgData name="Florian Meineke" userId="8984a5ca476eb736" providerId="LiveId" clId="{1DF4DF5C-182F-47B0-9FBF-F432258CE5C2}" dt="2024-06-23T09:32:13.314" v="13844" actId="255"/>
          <ac:spMkLst>
            <pc:docMk/>
            <pc:sldMk cId="973006726" sldId="280"/>
            <ac:spMk id="4" creationId="{79C3E1EE-F2FC-3435-10DD-E8F781D9C67F}"/>
          </ac:spMkLst>
        </pc:spChg>
        <pc:spChg chg="add mod">
          <ac:chgData name="Florian Meineke" userId="8984a5ca476eb736" providerId="LiveId" clId="{1DF4DF5C-182F-47B0-9FBF-F432258CE5C2}" dt="2024-06-23T19:04:44.661" v="15782" actId="20577"/>
          <ac:spMkLst>
            <pc:docMk/>
            <pc:sldMk cId="973006726" sldId="280"/>
            <ac:spMk id="5" creationId="{E9CEDC3A-D2E3-5B5E-DF2C-7A6A89464D1A}"/>
          </ac:spMkLst>
        </pc:spChg>
        <pc:spChg chg="add del mod">
          <ac:chgData name="Florian Meineke" userId="8984a5ca476eb736" providerId="LiveId" clId="{1DF4DF5C-182F-47B0-9FBF-F432258CE5C2}" dt="2024-06-23T09:41:50.870" v="14995" actId="478"/>
          <ac:spMkLst>
            <pc:docMk/>
            <pc:sldMk cId="973006726" sldId="280"/>
            <ac:spMk id="6" creationId="{E0136F23-936C-8CB0-73AC-BC8C5011225E}"/>
          </ac:spMkLst>
        </pc:spChg>
        <pc:spChg chg="add mod">
          <ac:chgData name="Florian Meineke" userId="8984a5ca476eb736" providerId="LiveId" clId="{1DF4DF5C-182F-47B0-9FBF-F432258CE5C2}" dt="2024-06-23T09:45:35.913" v="15504" actId="20577"/>
          <ac:spMkLst>
            <pc:docMk/>
            <pc:sldMk cId="973006726" sldId="280"/>
            <ac:spMk id="7" creationId="{5E697CB9-A99C-3B70-AFDA-03EBD00B7582}"/>
          </ac:spMkLst>
        </pc:spChg>
      </pc:sldChg>
      <pc:sldChg chg="add del">
        <pc:chgData name="Florian Meineke" userId="8984a5ca476eb736" providerId="LiveId" clId="{1DF4DF5C-182F-47B0-9FBF-F432258CE5C2}" dt="2024-06-22T21:14:26.310" v="13745" actId="2696"/>
        <pc:sldMkLst>
          <pc:docMk/>
          <pc:sldMk cId="3675928016" sldId="280"/>
        </pc:sldMkLst>
      </pc:sldChg>
      <pc:sldChg chg="addSp delSp modSp add mod ord modAnim">
        <pc:chgData name="Florian Meineke" userId="8984a5ca476eb736" providerId="LiveId" clId="{1DF4DF5C-182F-47B0-9FBF-F432258CE5C2}" dt="2024-06-23T19:16:27.725" v="15975" actId="1076"/>
        <pc:sldMkLst>
          <pc:docMk/>
          <pc:sldMk cId="163238952" sldId="281"/>
        </pc:sldMkLst>
        <pc:spChg chg="mod">
          <ac:chgData name="Florian Meineke" userId="8984a5ca476eb736" providerId="LiveId" clId="{1DF4DF5C-182F-47B0-9FBF-F432258CE5C2}" dt="2024-06-23T19:16:27.725" v="15975" actId="1076"/>
          <ac:spMkLst>
            <pc:docMk/>
            <pc:sldMk cId="163238952" sldId="281"/>
            <ac:spMk id="2" creationId="{D355313B-078D-9F41-F7F9-6A164090F2D9}"/>
          </ac:spMkLst>
        </pc:spChg>
        <pc:spChg chg="add del">
          <ac:chgData name="Florian Meineke" userId="8984a5ca476eb736" providerId="LiveId" clId="{1DF4DF5C-182F-47B0-9FBF-F432258CE5C2}" dt="2024-06-23T19:14:59.621" v="15787" actId="478"/>
          <ac:spMkLst>
            <pc:docMk/>
            <pc:sldMk cId="163238952" sldId="281"/>
            <ac:spMk id="3" creationId="{0807AFF5-4CBF-11C1-5FEC-A6FC6EFEFAFD}"/>
          </ac:spMkLst>
        </pc:spChg>
        <pc:picChg chg="mod">
          <ac:chgData name="Florian Meineke" userId="8984a5ca476eb736" providerId="LiveId" clId="{1DF4DF5C-182F-47B0-9FBF-F432258CE5C2}" dt="2024-06-23T19:16:17.540" v="15971" actId="1076"/>
          <ac:picMkLst>
            <pc:docMk/>
            <pc:sldMk cId="163238952" sldId="281"/>
            <ac:picMk id="6" creationId="{AAA7AACA-B481-8F32-0793-07C3BC227885}"/>
          </ac:picMkLst>
        </pc:picChg>
        <pc:cxnChg chg="add mod">
          <ac:chgData name="Florian Meineke" userId="8984a5ca476eb736" providerId="LiveId" clId="{1DF4DF5C-182F-47B0-9FBF-F432258CE5C2}" dt="2024-06-23T19:16:24.820" v="15974" actId="14100"/>
          <ac:cxnSpMkLst>
            <pc:docMk/>
            <pc:sldMk cId="163238952" sldId="281"/>
            <ac:cxnSpMk id="5" creationId="{48306A6C-04EB-2D28-69D7-612ED2D82599}"/>
          </ac:cxnSpMkLst>
        </pc:cxnChg>
      </pc:sldChg>
      <pc:sldChg chg="add del replId">
        <pc:chgData name="Florian Meineke" userId="8984a5ca476eb736" providerId="LiveId" clId="{1DF4DF5C-182F-47B0-9FBF-F432258CE5C2}" dt="2024-06-22T21:14:26.310" v="13745" actId="2696"/>
        <pc:sldMkLst>
          <pc:docMk/>
          <pc:sldMk cId="4254918348" sldId="281"/>
        </pc:sldMkLst>
      </pc:sldChg>
      <pc:sldChg chg="add del replId">
        <pc:chgData name="Florian Meineke" userId="8984a5ca476eb736" providerId="LiveId" clId="{1DF4DF5C-182F-47B0-9FBF-F432258CE5C2}" dt="2024-06-22T21:14:26.310" v="13745" actId="2696"/>
        <pc:sldMkLst>
          <pc:docMk/>
          <pc:sldMk cId="92525177" sldId="282"/>
        </pc:sldMkLst>
      </pc:sldChg>
      <pc:sldChg chg="addSp delSp modSp new mod">
        <pc:chgData name="Florian Meineke" userId="8984a5ca476eb736" providerId="LiveId" clId="{1DF4DF5C-182F-47B0-9FBF-F432258CE5C2}" dt="2024-07-04T15:07:55.729" v="16566" actId="20577"/>
        <pc:sldMkLst>
          <pc:docMk/>
          <pc:sldMk cId="3867370674" sldId="282"/>
        </pc:sldMkLst>
        <pc:spChg chg="del mod">
          <ac:chgData name="Florian Meineke" userId="8984a5ca476eb736" providerId="LiveId" clId="{1DF4DF5C-182F-47B0-9FBF-F432258CE5C2}" dt="2024-07-04T15:04:49.656" v="16278" actId="478"/>
          <ac:spMkLst>
            <pc:docMk/>
            <pc:sldMk cId="3867370674" sldId="282"/>
            <ac:spMk id="2" creationId="{8B9141DE-2E9E-626D-F415-F55FAC05715F}"/>
          </ac:spMkLst>
        </pc:spChg>
        <pc:spChg chg="del">
          <ac:chgData name="Florian Meineke" userId="8984a5ca476eb736" providerId="LiveId" clId="{1DF4DF5C-182F-47B0-9FBF-F432258CE5C2}" dt="2024-07-04T15:04:50.817" v="16279" actId="478"/>
          <ac:spMkLst>
            <pc:docMk/>
            <pc:sldMk cId="3867370674" sldId="282"/>
            <ac:spMk id="3" creationId="{6190835F-E674-EB0C-3AC2-8F74827956F3}"/>
          </ac:spMkLst>
        </pc:spChg>
        <pc:spChg chg="add mod">
          <ac:chgData name="Florian Meineke" userId="8984a5ca476eb736" providerId="LiveId" clId="{1DF4DF5C-182F-47B0-9FBF-F432258CE5C2}" dt="2024-07-04T15:05:11.341" v="16300" actId="255"/>
          <ac:spMkLst>
            <pc:docMk/>
            <pc:sldMk cId="3867370674" sldId="282"/>
            <ac:spMk id="4" creationId="{1B27F973-194F-C018-767A-8ADF1916B12F}"/>
          </ac:spMkLst>
        </pc:spChg>
        <pc:spChg chg="add mod">
          <ac:chgData name="Florian Meineke" userId="8984a5ca476eb736" providerId="LiveId" clId="{1DF4DF5C-182F-47B0-9FBF-F432258CE5C2}" dt="2024-07-04T15:07:55.729" v="16566" actId="20577"/>
          <ac:spMkLst>
            <pc:docMk/>
            <pc:sldMk cId="3867370674" sldId="282"/>
            <ac:spMk id="9" creationId="{C11D8ABF-4246-DE09-98B2-A02F9E92914B}"/>
          </ac:spMkLst>
        </pc:spChg>
        <pc:picChg chg="add mod">
          <ac:chgData name="Florian Meineke" userId="8984a5ca476eb736" providerId="LiveId" clId="{1DF4DF5C-182F-47B0-9FBF-F432258CE5C2}" dt="2024-07-04T15:05:28.931" v="16306" actId="1076"/>
          <ac:picMkLst>
            <pc:docMk/>
            <pc:sldMk cId="3867370674" sldId="282"/>
            <ac:picMk id="6" creationId="{B757119E-BD84-058A-B94C-AF3A32095696}"/>
          </ac:picMkLst>
        </pc:picChg>
        <pc:picChg chg="add mod">
          <ac:chgData name="Florian Meineke" userId="8984a5ca476eb736" providerId="LiveId" clId="{1DF4DF5C-182F-47B0-9FBF-F432258CE5C2}" dt="2024-07-04T15:06:22.628" v="16311" actId="1076"/>
          <ac:picMkLst>
            <pc:docMk/>
            <pc:sldMk cId="3867370674" sldId="282"/>
            <ac:picMk id="8" creationId="{530B1F15-605E-BE94-686B-C962372CE612}"/>
          </ac:picMkLst>
        </pc:picChg>
      </pc:sldChg>
      <pc:sldChg chg="add del replId">
        <pc:chgData name="Florian Meineke" userId="8984a5ca476eb736" providerId="LiveId" clId="{1DF4DF5C-182F-47B0-9FBF-F432258CE5C2}" dt="2024-06-22T21:14:26.310" v="13745" actId="2696"/>
        <pc:sldMkLst>
          <pc:docMk/>
          <pc:sldMk cId="2349437841" sldId="28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6A5DF3-FCE8-E3A3-EE55-9021D5F6D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B8C075-138E-7958-7C33-17BF39861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0296D00-D095-BDD2-39E4-591EA97CC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699A6-C3D0-462E-A3D3-BD157C3F7822}" type="datetimeFigureOut">
              <a:rPr lang="de-DE" smtClean="0"/>
              <a:t>20.08.2024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BCB2FD-39EF-00D4-D6C2-049D09ECB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5B0BBF-1A0A-D0DE-F020-B380A4781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31623-1023-48AC-A365-7C87D7DA0B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4713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3E679-17FF-3183-1F40-9224C24CC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8ED05-878E-07AF-E166-99D7EEE55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F7E39B-9C90-1916-9C0A-818620F09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699A6-C3D0-462E-A3D3-BD157C3F7822}" type="datetimeFigureOut">
              <a:rPr lang="de-DE" smtClean="0"/>
              <a:t>20.08.2024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E3BAC7-8EC8-C173-5144-3888B286F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C44080-4461-6777-B1AF-551DAFFCC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31623-1023-48AC-A365-7C87D7DA0B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2468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AA93D9-EAEB-8124-9DB4-872D3EC7F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AA2128-A00D-030B-5303-6CF92676C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63C31EB-8FEE-4B73-74B1-ABB44DEEA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699A6-C3D0-462E-A3D3-BD157C3F7822}" type="datetimeFigureOut">
              <a:rPr lang="de-DE" smtClean="0"/>
              <a:t>20.08.2024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67CA02-7D85-0517-D50D-7CAA71C8F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01FE69-9AC7-5706-B846-3C1AC32E8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31623-1023-48AC-A365-7C87D7DA0B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0998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4C0435-5A5D-3436-8035-E38254801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960B5F-860A-3534-BDEB-1EC4929B6C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1A968BF-5B58-A4CD-FCA2-878C3194E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AB6281-57EC-50AB-7DB8-02C22155D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699A6-C3D0-462E-A3D3-BD157C3F7822}" type="datetimeFigureOut">
              <a:rPr lang="de-DE" smtClean="0"/>
              <a:t>20.08.2024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85631E4-B018-1BEC-0E4C-F6EE9BA0F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5F9B44C-8684-91F3-46D4-96DF15BE7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31623-1023-48AC-A365-7C87D7DA0B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295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6E1320-3576-68A2-BFB3-726EA28DD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2E3BD3B-31A0-46BA-8006-092315191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BC115E8-6B44-0886-0349-D99F35F47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F624321-B3E0-5A3D-B730-C553F9D9C0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FD37804-F769-EF3F-517D-87AE9D3E3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E7C723E-1586-F253-0FF4-DD21CD59D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699A6-C3D0-462E-A3D3-BD157C3F7822}" type="datetimeFigureOut">
              <a:rPr lang="de-DE" smtClean="0"/>
              <a:t>20.08.2024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2987B99-E20A-4CBB-D65C-2B96E5DB5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F985944-0314-124F-7166-45802B907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31623-1023-48AC-A365-7C87D7DA0B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6578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7E0EF-22BA-66E8-3982-F4B82237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7310AC-6201-97D8-71E7-2931E926A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699A6-C3D0-462E-A3D3-BD157C3F7822}" type="datetimeFigureOut">
              <a:rPr lang="de-DE" smtClean="0"/>
              <a:t>20.08.2024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41E9E0-D806-92AC-AD2C-AF54A2FE9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ACD391-B0B1-17C1-BA53-016A0B1CC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31623-1023-48AC-A365-7C87D7DA0B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028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906C00C-97B1-F42E-B0DF-F849B42A0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699A6-C3D0-462E-A3D3-BD157C3F7822}" type="datetimeFigureOut">
              <a:rPr lang="de-DE" smtClean="0"/>
              <a:t>20.08.2024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C0E2BD9-C17E-3105-343F-AD4E7C008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43233F-F502-11A9-03CF-ADE3C4B97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31623-1023-48AC-A365-7C87D7DA0B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8348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A583F9-3CE2-AF12-0411-D10A5459E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3EBE81-0764-390C-AEF7-2D2163621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17EA8DA-3560-C52E-D210-4E578FA92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996A737-6958-A24D-A98C-5E61E3AB5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699A6-C3D0-462E-A3D3-BD157C3F7822}" type="datetimeFigureOut">
              <a:rPr lang="de-DE" smtClean="0"/>
              <a:t>20.08.2024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B545667-2CA5-3479-2739-BE3EC01A0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F30435E-2813-785A-E245-850D3C990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31623-1023-48AC-A365-7C87D7DA0B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4197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06971F-AD73-0748-D82D-EA80D9226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86B074F-A602-8022-9C0B-92593C604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D67246C-C07A-94CA-D4E0-6E1C44303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5668D9C-5145-A416-C959-333B2B43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699A6-C3D0-462E-A3D3-BD157C3F7822}" type="datetimeFigureOut">
              <a:rPr lang="de-DE" smtClean="0"/>
              <a:t>20.08.2024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F955962-D80D-77C2-5330-49C2D01D4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40CBCBA-14C9-3994-9B7D-3EFD5206E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31623-1023-48AC-A365-7C87D7DA0B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0629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307E97-A4CD-C81C-5004-BAD866926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E4208AA-6529-8095-4DF1-5030F358AE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304AE8-E953-B445-4DFF-051D72371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699A6-C3D0-462E-A3D3-BD157C3F7822}" type="datetimeFigureOut">
              <a:rPr lang="de-DE" smtClean="0"/>
              <a:t>20.08.2024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C809D0-29EF-D051-26E1-003CD4952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E9E86F7-BF0C-6CEF-BA24-6DB04BCFD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31623-1023-48AC-A365-7C87D7DA0B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153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689F909-27BF-2C42-782F-D6B51A1FE5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CBE1245-8110-E1F0-ADC8-B0487708C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28FAB2-C55D-7C36-D968-731318E5C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699A6-C3D0-462E-A3D3-BD157C3F7822}" type="datetimeFigureOut">
              <a:rPr lang="de-DE" smtClean="0"/>
              <a:t>20.08.2024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77F23D4-7952-47E3-E872-E0B04AC7C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C77860-85F9-37F4-5779-980894C7F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31623-1023-48AC-A365-7C87D7DA0B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064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4844D91-ECF8-6F06-E14C-9455A8DBF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2506C2E-F836-953C-F42B-40D50590A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E85F69-5F99-83C8-083B-31C462233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0699A6-C3D0-462E-A3D3-BD157C3F7822}" type="datetimeFigureOut">
              <a:rPr lang="de-DE" smtClean="0"/>
              <a:t>20.08.2024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5B5EC5-084E-238E-0E5C-A786CCF5A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FBBE2C-1DD8-D6D9-EA51-D9F1101D8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F31623-1023-48AC-A365-7C87D7DA0B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021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Screenshot, Säugetier, Webseite enthält.">
            <a:extLst>
              <a:ext uri="{FF2B5EF4-FFF2-40B4-BE49-F238E27FC236}">
                <a16:creationId xmlns:a16="http://schemas.microsoft.com/office/drawing/2014/main" id="{0482D17D-C5DF-659E-31F2-691E69B9E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32" y="1042654"/>
            <a:ext cx="8583223" cy="4772691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22C05C9-3ACC-BB12-3EA9-94D222CF1940}"/>
              </a:ext>
            </a:extLst>
          </p:cNvPr>
          <p:cNvSpPr txBox="1"/>
          <p:nvPr/>
        </p:nvSpPr>
        <p:spPr>
          <a:xfrm>
            <a:off x="419725" y="314793"/>
            <a:ext cx="7060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/>
              <a:t>Startbildschirm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44E371E8-578E-EFC0-9704-CB76708A8F4D}"/>
              </a:ext>
            </a:extLst>
          </p:cNvPr>
          <p:cNvSpPr txBox="1"/>
          <p:nvPr/>
        </p:nvSpPr>
        <p:spPr>
          <a:xfrm>
            <a:off x="365332" y="5966085"/>
            <a:ext cx="8823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Auf Updates prüfen </a:t>
            </a:r>
            <a:r>
              <a:rPr lang="de-DE" dirty="0">
                <a:sym typeface="Wingdings" panose="05000000000000000000" pitchFamily="2" charset="2"/>
              </a:rPr>
              <a:t> Liga Auswählen BEV, DEB, etc.  EGREP starten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486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6E3CAA-8C29-2FF6-C6C3-7DFC4423DA21}"/>
              </a:ext>
            </a:extLst>
          </p:cNvPr>
          <p:cNvSpPr txBox="1"/>
          <p:nvPr/>
        </p:nvSpPr>
        <p:spPr>
          <a:xfrm>
            <a:off x="494675" y="209862"/>
            <a:ext cx="6160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Benutzeroberfläche</a:t>
            </a:r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B8973D0-F8C1-1240-C6D8-2B6CB15FFB38}"/>
              </a:ext>
            </a:extLst>
          </p:cNvPr>
          <p:cNvSpPr txBox="1"/>
          <p:nvPr/>
        </p:nvSpPr>
        <p:spPr>
          <a:xfrm>
            <a:off x="8529403" y="579194"/>
            <a:ext cx="35076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FF0000"/>
                </a:solidFill>
              </a:rPr>
              <a:t>Rotes Feld</a:t>
            </a:r>
            <a:r>
              <a:rPr lang="de-DE" dirty="0"/>
              <a:t>: Programm Menü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6"/>
                </a:solidFill>
              </a:rPr>
              <a:t>Grünes Feld</a:t>
            </a:r>
            <a:r>
              <a:rPr lang="de-DE" dirty="0"/>
              <a:t>: Timeline und aktuelle </a:t>
            </a:r>
            <a:r>
              <a:rPr lang="de-DE" dirty="0" err="1"/>
              <a:t>Spielstandsanzeige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FFC000"/>
                </a:solidFill>
              </a:rPr>
              <a:t>Oranges Feld</a:t>
            </a:r>
            <a:r>
              <a:rPr lang="de-DE" dirty="0"/>
              <a:t>: Spielbericht </a:t>
            </a:r>
            <a:r>
              <a:rPr lang="de-DE" dirty="0">
                <a:sym typeface="Wingdings" panose="05000000000000000000" pitchFamily="2" charset="2"/>
              </a:rPr>
              <a:t> links Kader, in der </a:t>
            </a:r>
            <a:r>
              <a:rPr lang="de-DE" dirty="0" err="1">
                <a:sym typeface="Wingdings" panose="05000000000000000000" pitchFamily="2" charset="2"/>
              </a:rPr>
              <a:t>mitte</a:t>
            </a:r>
            <a:r>
              <a:rPr lang="de-DE" dirty="0">
                <a:sym typeface="Wingdings" panose="05000000000000000000" pitchFamily="2" charset="2"/>
              </a:rPr>
              <a:t> Tore und Plus/Minus Statistik, rechts Strafen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2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Blaues Feld</a:t>
            </a:r>
            <a:r>
              <a:rPr lang="de-DE" dirty="0">
                <a:sym typeface="Wingdings" panose="05000000000000000000" pitchFamily="2" charset="2"/>
              </a:rPr>
              <a:t>: </a:t>
            </a:r>
            <a:r>
              <a:rPr lang="de-DE" dirty="0" err="1">
                <a:sym typeface="Wingdings" panose="05000000000000000000" pitchFamily="2" charset="2"/>
              </a:rPr>
              <a:t>Zusatzinformatioen</a:t>
            </a:r>
            <a:r>
              <a:rPr lang="de-DE" dirty="0">
                <a:sym typeface="Wingdings" panose="05000000000000000000" pitchFamily="2" charset="2"/>
              </a:rPr>
              <a:t>  Zusammenfassung, Spiel-Offizielle, Penaltyschießen,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Schwarzes Feld  ,,Easy Access“, hier findet man die alle zu erledigten Schritten vor, während und nach dem Spiel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984830E-AC1D-2980-246B-8F66655ED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9194"/>
            <a:ext cx="8529403" cy="548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823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355313B-078D-9F41-F7F9-6A164090F2D9}"/>
              </a:ext>
            </a:extLst>
          </p:cNvPr>
          <p:cNvSpPr txBox="1"/>
          <p:nvPr/>
        </p:nvSpPr>
        <p:spPr>
          <a:xfrm>
            <a:off x="254833" y="134911"/>
            <a:ext cx="41972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Easy Access öffnen </a:t>
            </a:r>
            <a:r>
              <a:rPr lang="de-DE" dirty="0">
                <a:sym typeface="Wingdings" panose="05000000000000000000" pitchFamily="2" charset="2"/>
              </a:rPr>
              <a:t> dann erscheint folgende Ansicht</a:t>
            </a:r>
          </a:p>
          <a:p>
            <a:r>
              <a:rPr lang="de-DE" dirty="0">
                <a:sym typeface="Wingdings" panose="05000000000000000000" pitchFamily="2" charset="2"/>
              </a:rPr>
              <a:t>Unterteilung 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,,Vor dem Spiel“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,,Während dem Spiel“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,,Nach dem Spiel“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AA7AACA-B481-8F32-0793-07C3BC227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833" y="2015406"/>
            <a:ext cx="7861874" cy="414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203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2A854F2-AC77-5153-8A13-5671B0C93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05" y="400132"/>
            <a:ext cx="2684229" cy="190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5DEB5202-E281-B143-9F7C-12AF81F3D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05" y="2926349"/>
            <a:ext cx="4512039" cy="219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B745A78-8281-FE6E-C06F-C201C162A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7963"/>
            <a:ext cx="4090129" cy="224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1F9D8D1-3ADE-97BE-F155-18772B9EC405}"/>
              </a:ext>
            </a:extLst>
          </p:cNvPr>
          <p:cNvSpPr txBox="1"/>
          <p:nvPr/>
        </p:nvSpPr>
        <p:spPr>
          <a:xfrm>
            <a:off x="449705" y="149902"/>
            <a:ext cx="4754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Auf Spielbericht herunterladen klicken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19B3913-58B5-75DD-C507-8ECE4DF4567E}"/>
              </a:ext>
            </a:extLst>
          </p:cNvPr>
          <p:cNvSpPr txBox="1"/>
          <p:nvPr/>
        </p:nvSpPr>
        <p:spPr>
          <a:xfrm>
            <a:off x="449705" y="2557017"/>
            <a:ext cx="58461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Liga auswählen </a:t>
            </a:r>
            <a:r>
              <a:rPr lang="de-DE" sz="1200" dirty="0">
                <a:sym typeface="Wingdings" panose="05000000000000000000" pitchFamily="2" charset="2"/>
              </a:rPr>
              <a:t> </a:t>
            </a:r>
            <a:r>
              <a:rPr lang="de-DE" sz="1200" b="1" dirty="0" err="1">
                <a:sym typeface="Wingdings" panose="05000000000000000000" pitchFamily="2" charset="2"/>
              </a:rPr>
              <a:t>Demoliga</a:t>
            </a:r>
            <a:r>
              <a:rPr lang="de-DE" sz="1200" b="1" dirty="0">
                <a:sym typeface="Wingdings" panose="05000000000000000000" pitchFamily="2" charset="2"/>
              </a:rPr>
              <a:t> DEB</a:t>
            </a:r>
            <a:endParaRPr lang="de-DE" sz="1200" b="1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C0E1991D-3614-2654-A970-AECC54F28143}"/>
              </a:ext>
            </a:extLst>
          </p:cNvPr>
          <p:cNvCxnSpPr>
            <a:cxnSpLocks/>
          </p:cNvCxnSpPr>
          <p:nvPr/>
        </p:nvCxnSpPr>
        <p:spPr>
          <a:xfrm>
            <a:off x="5771213" y="149902"/>
            <a:ext cx="0" cy="6460760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9955B0CC-CEB8-A1DF-8066-2188793B77ED}"/>
              </a:ext>
            </a:extLst>
          </p:cNvPr>
          <p:cNvSpPr txBox="1"/>
          <p:nvPr/>
        </p:nvSpPr>
        <p:spPr>
          <a:xfrm>
            <a:off x="6096000" y="2834016"/>
            <a:ext cx="45919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Zuletzt verwendet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b="1" dirty="0" err="1">
                <a:sym typeface="Wingdings" panose="05000000000000000000" pitchFamily="2" charset="2"/>
              </a:rPr>
              <a:t>Demoliga</a:t>
            </a:r>
            <a:r>
              <a:rPr lang="de-DE" b="1" dirty="0">
                <a:sym typeface="Wingdings" panose="05000000000000000000" pitchFamily="2" charset="2"/>
              </a:rPr>
              <a:t> DEB</a:t>
            </a:r>
          </a:p>
          <a:p>
            <a:r>
              <a:rPr lang="de-DE" dirty="0">
                <a:sym typeface="Wingdings" panose="05000000000000000000" pitchFamily="2" charset="2"/>
              </a:rPr>
              <a:t>Zeitraum wählen  </a:t>
            </a:r>
            <a:r>
              <a:rPr lang="de-DE" b="1" dirty="0">
                <a:sym typeface="Wingdings" panose="05000000000000000000" pitchFamily="2" charset="2"/>
              </a:rPr>
              <a:t>Alle</a:t>
            </a:r>
            <a:endParaRPr lang="de-DE" dirty="0">
              <a:sym typeface="Wingdings" panose="05000000000000000000" pitchFamily="2" charset="2"/>
            </a:endParaRPr>
          </a:p>
          <a:p>
            <a:r>
              <a:rPr lang="de-DE" dirty="0">
                <a:sym typeface="Wingdings" panose="05000000000000000000" pitchFamily="2" charset="2"/>
              </a:rPr>
              <a:t>Spiele anzeigen Passwort </a:t>
            </a:r>
            <a:r>
              <a:rPr lang="de-DE" b="1" dirty="0" err="1">
                <a:sym typeface="Wingdings" panose="05000000000000000000" pitchFamily="2" charset="2"/>
              </a:rPr>
              <a:t>hd</a:t>
            </a:r>
            <a:r>
              <a:rPr lang="de-DE" b="1" dirty="0">
                <a:sym typeface="Wingdings" panose="05000000000000000000" pitchFamily="2" charset="2"/>
              </a:rPr>
              <a:t>-schulung</a:t>
            </a:r>
          </a:p>
          <a:p>
            <a:r>
              <a:rPr lang="de-DE" dirty="0">
                <a:sym typeface="Wingdings" panose="05000000000000000000" pitchFamily="2" charset="2"/>
              </a:rPr>
              <a:t>Danach gewünschtes Spiel anklicken und herunterladen</a:t>
            </a:r>
          </a:p>
          <a:p>
            <a:endParaRPr lang="de-DE" dirty="0">
              <a:sym typeface="Wingdings" panose="05000000000000000000" pitchFamily="2" charset="2"/>
            </a:endParaRPr>
          </a:p>
          <a:p>
            <a:r>
              <a:rPr lang="de-DE" b="1" dirty="0">
                <a:solidFill>
                  <a:srgbClr val="FF0000"/>
                </a:solidFill>
                <a:sym typeface="Wingdings" panose="05000000000000000000" pitchFamily="2" charset="2"/>
              </a:rPr>
              <a:t>Wichtig: </a:t>
            </a:r>
            <a:r>
              <a:rPr lang="de-DE" dirty="0">
                <a:solidFill>
                  <a:srgbClr val="FF0000"/>
                </a:solidFill>
                <a:sym typeface="Wingdings" panose="05000000000000000000" pitchFamily="2" charset="2"/>
              </a:rPr>
              <a:t>Sollten Spieler gesperrt sein, dann kommt eine Meldung nach dem öffnen. </a:t>
            </a:r>
          </a:p>
          <a:p>
            <a:r>
              <a:rPr lang="de-DE" dirty="0">
                <a:solidFill>
                  <a:srgbClr val="FF0000"/>
                </a:solidFill>
                <a:sym typeface="Wingdings" panose="05000000000000000000" pitchFamily="2" charset="2"/>
              </a:rPr>
              <a:t>Es kann aber auch vorkommen das Spieler die gesperrt sind, trotzdem aufgestellt werden können. Hier sind immer die Vereine dafür Verantwortlich und nicht der Verband</a:t>
            </a:r>
          </a:p>
        </p:txBody>
      </p:sp>
    </p:spTree>
    <p:extLst>
      <p:ext uri="{BB962C8B-B14F-4D97-AF65-F5344CB8AC3E}">
        <p14:creationId xmlns:p14="http://schemas.microsoft.com/office/powerpoint/2010/main" val="3389956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>
            <a:extLst>
              <a:ext uri="{FF2B5EF4-FFF2-40B4-BE49-F238E27FC236}">
                <a16:creationId xmlns:a16="http://schemas.microsoft.com/office/drawing/2014/main" id="{40EF2B45-79D1-F1E4-07DB-45D2E6A9E202}"/>
              </a:ext>
            </a:extLst>
          </p:cNvPr>
          <p:cNvSpPr txBox="1"/>
          <p:nvPr/>
        </p:nvSpPr>
        <p:spPr>
          <a:xfrm>
            <a:off x="329784" y="254833"/>
            <a:ext cx="5126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Anzeige nach dem Download eines Spiels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Am besten immer über den Butten ,,Easy Access“ arbeiten, es gibt zwei Stück</a:t>
            </a:r>
          </a:p>
        </p:txBody>
      </p:sp>
      <p:pic>
        <p:nvPicPr>
          <p:cNvPr id="15" name="Grafik 14" descr="Ein Bild, das Text, Screenshot, Zahl, Diagramm enthält.">
            <a:extLst>
              <a:ext uri="{FF2B5EF4-FFF2-40B4-BE49-F238E27FC236}">
                <a16:creationId xmlns:a16="http://schemas.microsoft.com/office/drawing/2014/main" id="{89F1ED33-57F0-04EA-48EC-F0D49E852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84" y="1903405"/>
            <a:ext cx="8934138" cy="469976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414FB43A-F274-1C35-2DCA-7C5FB749F39A}"/>
              </a:ext>
            </a:extLst>
          </p:cNvPr>
          <p:cNvSpPr txBox="1"/>
          <p:nvPr/>
        </p:nvSpPr>
        <p:spPr>
          <a:xfrm>
            <a:off x="9728616" y="5368233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Spieler nachmelden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1097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1B27F973-194F-C018-767A-8ADF1916B12F}"/>
              </a:ext>
            </a:extLst>
          </p:cNvPr>
          <p:cNvSpPr txBox="1"/>
          <p:nvPr/>
        </p:nvSpPr>
        <p:spPr>
          <a:xfrm>
            <a:off x="344774" y="179882"/>
            <a:ext cx="4107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Spieler nachmelden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757119E-BD84-058A-B94C-AF3A32095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03" y="851648"/>
            <a:ext cx="5777997" cy="339056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30B1F15-605E-BE94-686B-C962372CE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808" y="851648"/>
            <a:ext cx="5434597" cy="3269291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11D8ABF-4246-DE09-98B2-A02F9E92914B}"/>
              </a:ext>
            </a:extLst>
          </p:cNvPr>
          <p:cNvSpPr txBox="1"/>
          <p:nvPr/>
        </p:nvSpPr>
        <p:spPr>
          <a:xfrm>
            <a:off x="779489" y="4437089"/>
            <a:ext cx="66856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Spieler muss in Morawa vor dem Spiel nachgemeldet werden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Am Wochenende gibt es keine Rückmeldung vom Verband ob das passt oder nicht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Online Last Minute Spieler Update  jeweiligen Spieler auswählen und aufstellen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7370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355313B-078D-9F41-F7F9-6A164090F2D9}"/>
              </a:ext>
            </a:extLst>
          </p:cNvPr>
          <p:cNvSpPr txBox="1"/>
          <p:nvPr/>
        </p:nvSpPr>
        <p:spPr>
          <a:xfrm>
            <a:off x="864433" y="545068"/>
            <a:ext cx="4197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Spiel-Offizielle eintragen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AA7AACA-B481-8F32-0793-07C3BC227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833" y="1355839"/>
            <a:ext cx="7861874" cy="4146321"/>
          </a:xfrm>
          <a:prstGeom prst="rect">
            <a:avLst/>
          </a:prstGeom>
        </p:spPr>
      </p:pic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48306A6C-04EB-2D28-69D7-612ED2D82599}"/>
              </a:ext>
            </a:extLst>
          </p:cNvPr>
          <p:cNvCxnSpPr>
            <a:cxnSpLocks/>
          </p:cNvCxnSpPr>
          <p:nvPr/>
        </p:nvCxnSpPr>
        <p:spPr>
          <a:xfrm>
            <a:off x="2191983" y="914400"/>
            <a:ext cx="0" cy="871157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38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Zahl, Schrift enthält.">
            <a:extLst>
              <a:ext uri="{FF2B5EF4-FFF2-40B4-BE49-F238E27FC236}">
                <a16:creationId xmlns:a16="http://schemas.microsoft.com/office/drawing/2014/main" id="{AD0ED4BA-050A-6FFA-0E56-40A466B1D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93" y="1528854"/>
            <a:ext cx="8364511" cy="469206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F776255-8C3E-F498-9C7F-09D06C23BA12}"/>
              </a:ext>
            </a:extLst>
          </p:cNvPr>
          <p:cNvSpPr txBox="1"/>
          <p:nvPr/>
        </p:nvSpPr>
        <p:spPr>
          <a:xfrm>
            <a:off x="869430" y="464695"/>
            <a:ext cx="6265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Spieloffizielle eintragen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Wenn Namen nicht bekannt sind können sie im nachhinein oder während des Spiels eingetragen werden</a:t>
            </a:r>
          </a:p>
          <a:p>
            <a:r>
              <a:rPr lang="de-DE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223983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Zahl, parallel enthält.">
            <a:extLst>
              <a:ext uri="{FF2B5EF4-FFF2-40B4-BE49-F238E27FC236}">
                <a16:creationId xmlns:a16="http://schemas.microsoft.com/office/drawing/2014/main" id="{49603DAA-EA67-084D-8374-ADBF1F9BC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97" y="141529"/>
            <a:ext cx="5188224" cy="589950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2F0C8A1-6CBF-137D-6F93-479DA3F853A3}"/>
              </a:ext>
            </a:extLst>
          </p:cNvPr>
          <p:cNvSpPr txBox="1"/>
          <p:nvPr/>
        </p:nvSpPr>
        <p:spPr>
          <a:xfrm>
            <a:off x="504420" y="141529"/>
            <a:ext cx="5591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Erhalt dieser Mannschaftsmeldung von den jeweiligen Betreuern bzw. Trainer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Spieler die nicht spielen bitte durchstreichen, hinter den durchgestrichen Spieler bitte ein Kürzel als Unterschrift setzen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 den Rechteckigen Feldern werden die aktiven Spieler vom jeweiligen Betreuer eingetragen, ob diese Reihen in Wirklichkeit so stimmen ist nebensächlich, dies ist aber für den Punktrichter eine wesentliche Arbeitserleichterung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0311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Zahl, Software enthält.">
            <a:extLst>
              <a:ext uri="{FF2B5EF4-FFF2-40B4-BE49-F238E27FC236}">
                <a16:creationId xmlns:a16="http://schemas.microsoft.com/office/drawing/2014/main" id="{B36AFE7F-1C51-4F0F-8470-BFA27D8A9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77920"/>
            <a:ext cx="5691266" cy="535531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979E6CFC-8042-1986-3F98-7ACE42B6D22B}"/>
              </a:ext>
            </a:extLst>
          </p:cNvPr>
          <p:cNvSpPr txBox="1"/>
          <p:nvPr/>
        </p:nvSpPr>
        <p:spPr>
          <a:xfrm>
            <a:off x="214862" y="0"/>
            <a:ext cx="569126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e-DE" dirty="0"/>
              <a:t>Easy Access öffnen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Quick Lineup öffnen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Position wählen (die aktuelle Position ist Schwarz markiert)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Spieler in der Liste suchen und einmal anklicken </a:t>
            </a:r>
            <a:r>
              <a:rPr lang="de-DE" dirty="0">
                <a:sym typeface="Wingdings" panose="05000000000000000000" pitchFamily="2" charset="2"/>
              </a:rPr>
              <a:t>dieser erscheint dann beim Suchergebnis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Trikotnummer kontrollieren und ggf. ändern </a:t>
            </a:r>
            <a:r>
              <a:rPr lang="de-DE" dirty="0">
                <a:sym typeface="Wingdings" panose="05000000000000000000" pitchFamily="2" charset="2"/>
              </a:rPr>
              <a:t> hier wird die Nummer eingetragen mit welcher der Spieler spielt. In der offiziellen Mannschaftsaufstellung wird die gemeldete Nummer automatisch in Klammern gestellt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>
                <a:sym typeface="Wingdings" panose="05000000000000000000" pitchFamily="2" charset="2"/>
              </a:rPr>
              <a:t>Kapitän/Assistent kann über C/A durch klicken in das weiße Feld ausgewählt werden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>
                <a:sym typeface="Wingdings" panose="05000000000000000000" pitchFamily="2" charset="2"/>
              </a:rPr>
              <a:t>Button ,,Spieler aufstellen klicken, somit erscheint der Spieler in der Aufstellung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>
                <a:sym typeface="Wingdings" panose="05000000000000000000" pitchFamily="2" charset="2"/>
              </a:rPr>
              <a:t>Sollten </a:t>
            </a:r>
            <a:r>
              <a:rPr lang="de-DE" dirty="0" err="1">
                <a:sym typeface="Wingdings" panose="05000000000000000000" pitchFamily="2" charset="2"/>
              </a:rPr>
              <a:t>Starting</a:t>
            </a:r>
            <a:r>
              <a:rPr lang="de-DE" dirty="0">
                <a:sym typeface="Wingdings" panose="05000000000000000000" pitchFamily="2" charset="2"/>
              </a:rPr>
              <a:t>-Six gefordert sein, dann ist die gleiche Reihenfolge bis Punkt 6  dann wird aber nicht der Button ,,Spieler aufstellen“ gedrückt, sondern ,,Als Startspieler aufstellen“ geklickt. Vor dem Spielernamen erscheint dann ein großes S</a:t>
            </a:r>
          </a:p>
          <a:p>
            <a:pPr marL="342900" indent="-342900">
              <a:buFont typeface="+mj-lt"/>
              <a:buAutoNum type="arabicPeriod"/>
            </a:pPr>
            <a:endParaRPr lang="de-DE" dirty="0">
              <a:sym typeface="Wingdings" panose="05000000000000000000" pitchFamily="2" charset="2"/>
            </a:endParaRPr>
          </a:p>
          <a:p>
            <a:r>
              <a:rPr lang="de-DE" b="1" dirty="0">
                <a:sym typeface="Wingdings" panose="05000000000000000000" pitchFamily="2" charset="2"/>
              </a:rPr>
              <a:t>Achtung:</a:t>
            </a:r>
            <a:r>
              <a:rPr lang="de-DE" dirty="0">
                <a:sym typeface="Wingdings" panose="05000000000000000000" pitchFamily="2" charset="2"/>
              </a:rPr>
              <a:t> Hier gibt es mehrere Möglichkeiten wie Spieler aufgestellt werden, hier muss jeder seinen eigenen Weg finden wie es für sich am besten ist.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4441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chrift, Zahl enthält.">
            <a:extLst>
              <a:ext uri="{FF2B5EF4-FFF2-40B4-BE49-F238E27FC236}">
                <a16:creationId xmlns:a16="http://schemas.microsoft.com/office/drawing/2014/main" id="{591C72F6-2ACA-212A-2F37-1CEACCACF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993" y="200268"/>
            <a:ext cx="5731630" cy="617055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98D95BD-72BE-B788-0E0B-7C144A997B26}"/>
              </a:ext>
            </a:extLst>
          </p:cNvPr>
          <p:cNvSpPr txBox="1"/>
          <p:nvPr/>
        </p:nvSpPr>
        <p:spPr>
          <a:xfrm>
            <a:off x="556740" y="1674428"/>
            <a:ext cx="413728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e-DE" dirty="0"/>
              <a:t>Kapitel ,,Vor dem Spiel“ </a:t>
            </a:r>
            <a:r>
              <a:rPr lang="de-DE" dirty="0">
                <a:sym typeface="Wingdings" panose="05000000000000000000" pitchFamily="2" charset="2"/>
              </a:rPr>
              <a:t> Offizielle Mannschaftsaufstellung (In Game) klicken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Offizielle Mannschaftsaufstellung ausdrucken und alle Unterschriften einholen 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Wichtig sind die Unterschriften der Sanis, Betreuer und Trainer vor dem Warm-up/Spiel, die anderen kann man während des Spiels/Pausen wenn genügend Zeit ist einholen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Eventuell Kopien für Gäste, Stadionsprecher etc. herrichten</a:t>
            </a:r>
          </a:p>
        </p:txBody>
      </p:sp>
    </p:spTree>
    <p:extLst>
      <p:ext uri="{BB962C8B-B14F-4D97-AF65-F5344CB8AC3E}">
        <p14:creationId xmlns:p14="http://schemas.microsoft.com/office/powerpoint/2010/main" val="1161865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Zahl, Diagramm enthält.&#10;&#10;Automatisch generierte Beschreibung">
            <a:extLst>
              <a:ext uri="{FF2B5EF4-FFF2-40B4-BE49-F238E27FC236}">
                <a16:creationId xmlns:a16="http://schemas.microsoft.com/office/drawing/2014/main" id="{AE70F323-9751-BE35-1FF8-8E314528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66" y="3344646"/>
            <a:ext cx="6910466" cy="343600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92BB8B3-4955-96C2-C9CC-614657B1AE49}"/>
              </a:ext>
            </a:extLst>
          </p:cNvPr>
          <p:cNvSpPr txBox="1"/>
          <p:nvPr/>
        </p:nvSpPr>
        <p:spPr>
          <a:xfrm>
            <a:off x="659566" y="-91720"/>
            <a:ext cx="3942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Spiel Online schalten: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0683F11-3ECE-BB19-CC05-D202B3CDE8CC}"/>
              </a:ext>
            </a:extLst>
          </p:cNvPr>
          <p:cNvSpPr txBox="1"/>
          <p:nvPr/>
        </p:nvSpPr>
        <p:spPr>
          <a:xfrm>
            <a:off x="659566" y="205325"/>
            <a:ext cx="106879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e-DE" dirty="0"/>
              <a:t>,,Easy Access“ drücken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Im Kapitel ,,Während dem Spiel“ auf ,,Schnellspeicherung/Livescore“ klicken. Hier muss dann das Spiel auf </a:t>
            </a:r>
            <a:r>
              <a:rPr lang="de-DE" b="1" dirty="0"/>
              <a:t>Live</a:t>
            </a:r>
            <a:r>
              <a:rPr lang="de-DE" dirty="0"/>
              <a:t> geschalten werden.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Im </a:t>
            </a:r>
            <a:r>
              <a:rPr lang="de-DE" dirty="0">
                <a:highlight>
                  <a:srgbClr val="00FF00"/>
                </a:highlight>
              </a:rPr>
              <a:t>grünen Kasten </a:t>
            </a:r>
            <a:r>
              <a:rPr lang="de-DE" dirty="0"/>
              <a:t>(Rechte Seite) wird nur die </a:t>
            </a:r>
            <a:r>
              <a:rPr lang="de-DE" dirty="0" err="1"/>
              <a:t>Spielnr</a:t>
            </a:r>
            <a:r>
              <a:rPr lang="de-DE" dirty="0"/>
              <a:t>. Testspiel_02, Set </a:t>
            </a:r>
            <a:r>
              <a:rPr lang="de-DE" dirty="0" err="1"/>
              <a:t>Period</a:t>
            </a:r>
            <a:r>
              <a:rPr lang="de-DE" dirty="0"/>
              <a:t> und Manuell Timing benötigt.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/>
              <a:t>Bei der </a:t>
            </a:r>
            <a:r>
              <a:rPr lang="de-DE" dirty="0" err="1"/>
              <a:t>Spielnr</a:t>
            </a:r>
            <a:r>
              <a:rPr lang="de-DE" dirty="0"/>
              <a:t>. Muss die Zuschauerzahl zusätzlich eingetragen werden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/>
              <a:t>Set </a:t>
            </a:r>
            <a:r>
              <a:rPr lang="de-DE" dirty="0" err="1"/>
              <a:t>Period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Hier den jeweiligen Zeitstand eingeben (Bild rechts)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Manuell Timing  Hier kann der Punktrichter die Zeit manuell mitlaufen lassen (Im Feld </a:t>
            </a:r>
            <a:r>
              <a:rPr lang="de-DE" b="1" dirty="0">
                <a:sym typeface="Wingdings" panose="05000000000000000000" pitchFamily="2" charset="2"/>
              </a:rPr>
              <a:t>TIME </a:t>
            </a:r>
            <a:r>
              <a:rPr lang="de-DE" dirty="0">
                <a:sym typeface="Wingdings" panose="05000000000000000000" pitchFamily="2" charset="2"/>
              </a:rPr>
              <a:t>kann die Zeit Manuell eingetragen werden</a:t>
            </a:r>
          </a:p>
          <a:p>
            <a:pPr lvl="1"/>
            <a:r>
              <a:rPr lang="de-DE" b="1" dirty="0">
                <a:sym typeface="Wingdings" panose="05000000000000000000" pitchFamily="2" charset="2"/>
              </a:rPr>
              <a:t>Achtung: Wenn die Uhr rückwärts läuft, dann muss bei den Einstellungen auf RÜCKWÄRTS gestellt werden  sonst muss kompliziert umgerechnet werden</a:t>
            </a:r>
          </a:p>
        </p:txBody>
      </p:sp>
      <p:pic>
        <p:nvPicPr>
          <p:cNvPr id="4" name="Grafik 3" descr="Ein Bild, das Text, Screenshot, Software, Zahl enthält.&#10;&#10;Automatisch generierte Beschreibung">
            <a:extLst>
              <a:ext uri="{FF2B5EF4-FFF2-40B4-BE49-F238E27FC236}">
                <a16:creationId xmlns:a16="http://schemas.microsoft.com/office/drawing/2014/main" id="{6CAACD03-85D3-9A03-2412-7752EF4FE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397" y="3344646"/>
            <a:ext cx="2788157" cy="343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47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Zahl, Software enthält.">
            <a:extLst>
              <a:ext uri="{FF2B5EF4-FFF2-40B4-BE49-F238E27FC236}">
                <a16:creationId xmlns:a16="http://schemas.microsoft.com/office/drawing/2014/main" id="{258A8A54-670F-5712-6B1E-74D4F901E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47" y="1669009"/>
            <a:ext cx="9864864" cy="518899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DFA76FD-699C-DDBF-A225-A9265600ADA5}"/>
              </a:ext>
            </a:extLst>
          </p:cNvPr>
          <p:cNvSpPr txBox="1"/>
          <p:nvPr/>
        </p:nvSpPr>
        <p:spPr>
          <a:xfrm>
            <a:off x="4212235" y="2750696"/>
            <a:ext cx="2128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ighlight>
                  <a:srgbClr val="00FF00"/>
                </a:highlight>
              </a:rPr>
              <a:t>Tore Heim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654B688-1B0B-C228-FDE3-5B4E13EF4182}"/>
              </a:ext>
            </a:extLst>
          </p:cNvPr>
          <p:cNvSpPr txBox="1"/>
          <p:nvPr/>
        </p:nvSpPr>
        <p:spPr>
          <a:xfrm>
            <a:off x="6543874" y="2758192"/>
            <a:ext cx="1573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ighlight>
                  <a:srgbClr val="00FF00"/>
                </a:highlight>
              </a:rPr>
              <a:t>Strafen Heim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DADBABA-0B55-1EB3-9B2C-709AFFA3BD59}"/>
              </a:ext>
            </a:extLst>
          </p:cNvPr>
          <p:cNvSpPr txBox="1"/>
          <p:nvPr/>
        </p:nvSpPr>
        <p:spPr>
          <a:xfrm>
            <a:off x="4212235" y="4142069"/>
            <a:ext cx="169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ighlight>
                  <a:srgbClr val="00FF00"/>
                </a:highlight>
              </a:rPr>
              <a:t>Tore Gast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5724B19-17B8-B55F-6E09-ED0A9846F6EF}"/>
              </a:ext>
            </a:extLst>
          </p:cNvPr>
          <p:cNvSpPr txBox="1"/>
          <p:nvPr/>
        </p:nvSpPr>
        <p:spPr>
          <a:xfrm>
            <a:off x="6543874" y="4129473"/>
            <a:ext cx="1454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ighlight>
                  <a:srgbClr val="00FF00"/>
                </a:highlight>
              </a:rPr>
              <a:t>Strafen Gast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45384E2-6811-B50A-88B2-5032FB5979CA}"/>
              </a:ext>
            </a:extLst>
          </p:cNvPr>
          <p:cNvSpPr txBox="1"/>
          <p:nvPr/>
        </p:nvSpPr>
        <p:spPr>
          <a:xfrm>
            <a:off x="285480" y="623849"/>
            <a:ext cx="70453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Tore und Strafen eintragen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Auf das </a:t>
            </a:r>
            <a:r>
              <a:rPr lang="de-DE" dirty="0" err="1"/>
              <a:t>jeweilie</a:t>
            </a:r>
            <a:r>
              <a:rPr lang="de-DE" dirty="0"/>
              <a:t> ,,Plus“ Zeichen klicken </a:t>
            </a:r>
            <a:r>
              <a:rPr lang="de-DE" dirty="0">
                <a:sym typeface="Wingdings" panose="05000000000000000000" pitchFamily="2" charset="2"/>
              </a:rPr>
              <a:t> damit öffnet sich das nächste Fenster zum Auswählen der Spieler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07B170D-ACD6-E854-2972-50A7A24470BD}"/>
              </a:ext>
            </a:extLst>
          </p:cNvPr>
          <p:cNvSpPr txBox="1"/>
          <p:nvPr/>
        </p:nvSpPr>
        <p:spPr>
          <a:xfrm>
            <a:off x="393537" y="75831"/>
            <a:ext cx="6783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Manual Timing </a:t>
            </a:r>
            <a:r>
              <a:rPr lang="de-DE" dirty="0">
                <a:sym typeface="Wingdings" panose="05000000000000000000" pitchFamily="2" charset="2"/>
              </a:rPr>
              <a:t> Rechte Seite  Entweder Zeit mitlaufen lassen oder im roten Fenster eintragen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5589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714BB80-0B8B-97A2-E8D5-F415E39CD51B}"/>
              </a:ext>
            </a:extLst>
          </p:cNvPr>
          <p:cNvSpPr txBox="1"/>
          <p:nvPr/>
        </p:nvSpPr>
        <p:spPr>
          <a:xfrm>
            <a:off x="449705" y="164892"/>
            <a:ext cx="5156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/>
              <a:t>Tore eintragen</a:t>
            </a:r>
          </a:p>
        </p:txBody>
      </p:sp>
      <p:pic>
        <p:nvPicPr>
          <p:cNvPr id="4" name="Grafik 3" descr="Ein Bild, das Text, Screenshot, Display, Zahl enthält.&#10;&#10;Automatisch generierte Beschreibung">
            <a:extLst>
              <a:ext uri="{FF2B5EF4-FFF2-40B4-BE49-F238E27FC236}">
                <a16:creationId xmlns:a16="http://schemas.microsoft.com/office/drawing/2014/main" id="{50B00B6D-C212-1D39-7127-3976B4E8E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24" y="1058712"/>
            <a:ext cx="5921859" cy="474057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2CC15E3-67C5-D935-7A40-1DEF6D2F04E5}"/>
              </a:ext>
            </a:extLst>
          </p:cNvPr>
          <p:cNvSpPr txBox="1"/>
          <p:nvPr/>
        </p:nvSpPr>
        <p:spPr>
          <a:xfrm>
            <a:off x="6925456" y="929390"/>
            <a:ext cx="43321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Die Spielzeit muss nicht manuell eingetragen werden, das funktioniert aber nur wenn man in </a:t>
            </a:r>
            <a:r>
              <a:rPr lang="de-DE" dirty="0" err="1"/>
              <a:t>Egrep</a:t>
            </a:r>
            <a:r>
              <a:rPr lang="de-DE" dirty="0"/>
              <a:t> die gleiche Zeit hat wie auf der offiziellen Spielzeituhr!!!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Als erste wird der Torschütze ausgewählt </a:t>
            </a:r>
            <a:r>
              <a:rPr lang="de-DE" dirty="0">
                <a:sym typeface="Wingdings" panose="05000000000000000000" pitchFamily="2" charset="2"/>
              </a:rPr>
              <a:t> Es kann mit der Maus auf die jeweilige Nummer geklickt werden oder die Nummer wird manuell eingeben  danach hüpft die Eingabe automatisch zum 1.Assist und dann zum 2.Assist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Unterzahl oder Powerplay muss manuell eingeben werden, genauso wie Empty Net, Penaltyschuss sowie Technisches Tor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4239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oftware, Zahl enthält.&#10;&#10;Automatisch generierte Beschreibung">
            <a:extLst>
              <a:ext uri="{FF2B5EF4-FFF2-40B4-BE49-F238E27FC236}">
                <a16:creationId xmlns:a16="http://schemas.microsoft.com/office/drawing/2014/main" id="{04F5E7CB-C01B-827F-78EF-F454FDB08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7" y="835701"/>
            <a:ext cx="7150308" cy="526904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B382ECF-34DA-0D89-F244-06E979BB8063}"/>
              </a:ext>
            </a:extLst>
          </p:cNvPr>
          <p:cNvSpPr txBox="1"/>
          <p:nvPr/>
        </p:nvSpPr>
        <p:spPr>
          <a:xfrm>
            <a:off x="299803" y="254833"/>
            <a:ext cx="3207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Strafen eintragen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3274CF0-3549-FF6E-8158-6988B389FC22}"/>
              </a:ext>
            </a:extLst>
          </p:cNvPr>
          <p:cNvSpPr txBox="1"/>
          <p:nvPr/>
        </p:nvSpPr>
        <p:spPr>
          <a:xfrm>
            <a:off x="7644984" y="479685"/>
            <a:ext cx="424721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e-DE" dirty="0"/>
              <a:t>Zeit wird automatisch übernommen sofern man die Zeit immer aktualisiert (siehe Tore eintragen)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Bestraften Spieler mit der Maus anklicken </a:t>
            </a:r>
            <a:r>
              <a:rPr lang="de-DE" dirty="0">
                <a:sym typeface="Wingdings" panose="05000000000000000000" pitchFamily="2" charset="2"/>
              </a:rPr>
              <a:t> es kann vorkommen das ein anderer Spieler die Strafe absitzt (wg. Spieldauer, Verletzung, etc.). Hier wird der absitzende Spieler mit Rechtsklick ausgewählt 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>
                <a:sym typeface="Wingdings" panose="05000000000000000000" pitchFamily="2" charset="2"/>
              </a:rPr>
              <a:t>Auswahl wie viele Strafminuten der Spieler erhalten hat (2min, 2+2min, 5min, etc.)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>
                <a:sym typeface="Wingdings" panose="05000000000000000000" pitchFamily="2" charset="2"/>
              </a:rPr>
              <a:t>Auswahl des jeweiligen Vergehens  Hier ist es sinnvoll nach dem deutschen Wort für das Vergehen zu suchen </a:t>
            </a:r>
            <a:r>
              <a:rPr lang="de-DE" b="1" dirty="0">
                <a:sym typeface="Wingdings" panose="05000000000000000000" pitchFamily="2" charset="2"/>
              </a:rPr>
              <a:t>Dieses muss mit </a:t>
            </a:r>
            <a:r>
              <a:rPr lang="de-DE" b="1" dirty="0" err="1">
                <a:sym typeface="Wingdings" panose="05000000000000000000" pitchFamily="2" charset="2"/>
              </a:rPr>
              <a:t>doppelklick</a:t>
            </a:r>
            <a:r>
              <a:rPr lang="de-DE" b="1" dirty="0">
                <a:sym typeface="Wingdings" panose="05000000000000000000" pitchFamily="2" charset="2"/>
              </a:rPr>
              <a:t> hinzugefügt werden und erscheint dann in der unteren Box</a:t>
            </a:r>
            <a:endParaRPr lang="de-DE" dirty="0">
              <a:sym typeface="Wingdings" panose="05000000000000000000" pitchFamily="2" charset="2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E8B9FCA-D4B0-2E97-DDB7-88848FD13108}"/>
              </a:ext>
            </a:extLst>
          </p:cNvPr>
          <p:cNvSpPr txBox="1"/>
          <p:nvPr/>
        </p:nvSpPr>
        <p:spPr>
          <a:xfrm>
            <a:off x="19987" y="6181129"/>
            <a:ext cx="10672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highlight>
                  <a:srgbClr val="FF0000"/>
                </a:highlight>
              </a:rPr>
              <a:t>Achtung: Linke Seite ist die Heimmannschaft, Rechte Seite die Gastmannschaft</a:t>
            </a:r>
          </a:p>
        </p:txBody>
      </p:sp>
    </p:spTree>
    <p:extLst>
      <p:ext uri="{BB962C8B-B14F-4D97-AF65-F5344CB8AC3E}">
        <p14:creationId xmlns:p14="http://schemas.microsoft.com/office/powerpoint/2010/main" val="521522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oftware, Webseite enthält.">
            <a:extLst>
              <a:ext uri="{FF2B5EF4-FFF2-40B4-BE49-F238E27FC236}">
                <a16:creationId xmlns:a16="http://schemas.microsoft.com/office/drawing/2014/main" id="{35315ED4-EFDC-9A96-BCD5-83E5FB968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63" y="970152"/>
            <a:ext cx="8154649" cy="447230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9D779F56-0DAA-1822-6774-67EC8B804D0B}"/>
              </a:ext>
            </a:extLst>
          </p:cNvPr>
          <p:cNvSpPr txBox="1"/>
          <p:nvPr/>
        </p:nvSpPr>
        <p:spPr>
          <a:xfrm>
            <a:off x="209863" y="202774"/>
            <a:ext cx="4901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Beispiel 2 Minuten Strafe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DE4F92D-69DB-4296-DCCF-43BB5E4A05F7}"/>
              </a:ext>
            </a:extLst>
          </p:cNvPr>
          <p:cNvSpPr txBox="1"/>
          <p:nvPr/>
        </p:nvSpPr>
        <p:spPr>
          <a:xfrm>
            <a:off x="8529403" y="3965130"/>
            <a:ext cx="31629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Strafe erscheint nach </a:t>
            </a:r>
            <a:r>
              <a:rPr lang="de-DE" dirty="0" err="1"/>
              <a:t>doppelklick</a:t>
            </a:r>
            <a:r>
              <a:rPr lang="de-DE" dirty="0"/>
              <a:t> in der Box und kann mit OK in den Spielbericht übernommen werden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32DB9350-D1D1-7846-767F-02574BC9A834}"/>
              </a:ext>
            </a:extLst>
          </p:cNvPr>
          <p:cNvCxnSpPr>
            <a:cxnSpLocks/>
          </p:cNvCxnSpPr>
          <p:nvPr/>
        </p:nvCxnSpPr>
        <p:spPr>
          <a:xfrm flipH="1">
            <a:off x="6385810" y="4332157"/>
            <a:ext cx="2143593" cy="119922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729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50EDD9D-14C0-7369-6996-736E905231CA}"/>
              </a:ext>
            </a:extLst>
          </p:cNvPr>
          <p:cNvSpPr txBox="1"/>
          <p:nvPr/>
        </p:nvSpPr>
        <p:spPr>
          <a:xfrm>
            <a:off x="584616" y="329784"/>
            <a:ext cx="4242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2+2/2+5/5+Spd/etc.</a:t>
            </a:r>
          </a:p>
        </p:txBody>
      </p:sp>
      <p:pic>
        <p:nvPicPr>
          <p:cNvPr id="4" name="Grafik 3" descr="Ein Bild, das Text, Screenshot, Software, Webseite enthält.&#10;&#10;Automatisch generierte Beschreibung">
            <a:extLst>
              <a:ext uri="{FF2B5EF4-FFF2-40B4-BE49-F238E27FC236}">
                <a16:creationId xmlns:a16="http://schemas.microsoft.com/office/drawing/2014/main" id="{33B1F825-3C9D-991B-3FAD-3737828F8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00225"/>
            <a:ext cx="7824866" cy="450116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4AE35C6-D9A2-ECA4-D1B9-B16C8A4BD5A0}"/>
              </a:ext>
            </a:extLst>
          </p:cNvPr>
          <p:cNvSpPr txBox="1"/>
          <p:nvPr/>
        </p:nvSpPr>
        <p:spPr>
          <a:xfrm>
            <a:off x="8184630" y="343339"/>
            <a:ext cx="368758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Bei einer 2+2/2+5/5+Spd./etc. Strafe gehen wir gleich wir wie bei einer einfachen Strafe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Die erste Strafe normal eingeben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b="1" dirty="0">
                <a:sym typeface="Wingdings" panose="05000000000000000000" pitchFamily="2" charset="2"/>
              </a:rPr>
              <a:t>nicht mit OK bestätigen</a:t>
            </a:r>
            <a:endParaRPr lang="de-DE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Wenn die erste Strafe in der Box erscheint, kann einfach das zweite Vergehen zusätzlich eingeben werden und erscheint dann ebenfalls in der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Es gibt kein Maximum was ein Spieler an Strafen erhalten kann  Hier bitte nicht verunsichern lassen, sondern die Strafen in der Reihenfolge eingeben wie sie euch vom Schiedsrichter gesagt werden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Wenn eine 2+2 Strafe auf zweimal eingeben wird, muss die Startzeit der zweiten Strafe manuell nachgetragen werden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0642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oftware, Webseite enthält.&#10;&#10;Automatisch generierte Beschreibung">
            <a:extLst>
              <a:ext uri="{FF2B5EF4-FFF2-40B4-BE49-F238E27FC236}">
                <a16:creationId xmlns:a16="http://schemas.microsoft.com/office/drawing/2014/main" id="{72C6293D-BD7C-8C27-5D67-AA26F6D95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4082"/>
            <a:ext cx="9683646" cy="530418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1B731F7-F210-C82E-A653-86144BEF9B11}"/>
              </a:ext>
            </a:extLst>
          </p:cNvPr>
          <p:cNvSpPr txBox="1"/>
          <p:nvPr/>
        </p:nvSpPr>
        <p:spPr>
          <a:xfrm>
            <a:off x="284812" y="159736"/>
            <a:ext cx="85144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Beispiel 5+Spieldauer inkl. Abzusitzenden Spieler</a:t>
            </a:r>
          </a:p>
          <a:p>
            <a:r>
              <a:rPr lang="de-DE" dirty="0"/>
              <a:t>Solltet ihr euch unsicher sein was bei der Spieldauer für ein Regelverstoß eingefügt wird </a:t>
            </a:r>
            <a:r>
              <a:rPr lang="de-DE" dirty="0">
                <a:sym typeface="Wingdings" panose="05000000000000000000" pitchFamily="2" charset="2"/>
              </a:rPr>
              <a:t> bitte beim Schiedsrichter nachfragen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8259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Software, Computersymbol enthält.&#10;&#10;Automatisch generierte Beschreibung">
            <a:extLst>
              <a:ext uri="{FF2B5EF4-FFF2-40B4-BE49-F238E27FC236}">
                <a16:creationId xmlns:a16="http://schemas.microsoft.com/office/drawing/2014/main" id="{9717AF03-CE20-C7ED-4075-C71295488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3" y="2183314"/>
            <a:ext cx="5691677" cy="456225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816BE41-4881-5A35-B9B6-5A881E8F4058}"/>
              </a:ext>
            </a:extLst>
          </p:cNvPr>
          <p:cNvSpPr txBox="1"/>
          <p:nvPr/>
        </p:nvSpPr>
        <p:spPr>
          <a:xfrm>
            <a:off x="404323" y="112428"/>
            <a:ext cx="52015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Nach einem erzielten Tor in Überzahl, muss bei der Toreingabe zwingend auf +1 oder +2 geklickt werden </a:t>
            </a:r>
            <a:r>
              <a:rPr lang="de-DE" dirty="0">
                <a:sym typeface="Wingdings" panose="05000000000000000000" pitchFamily="2" charset="2"/>
              </a:rPr>
              <a:t> dann erscheint dieses Fenster ob der Spieler zurück auf das Eis kommt  der Spieler muss dann einmal angeklickt werden und mit OK bestätigen. Die Endzeit der Strafe erscheint automatisch im Spielbericht (Bsp. Rechts)</a:t>
            </a:r>
            <a:endParaRPr lang="de-DE" dirty="0"/>
          </a:p>
        </p:txBody>
      </p:sp>
      <p:pic>
        <p:nvPicPr>
          <p:cNvPr id="6" name="Grafik 5" descr="Ein Bild, das Text, Screenshot, Display, Zahl enthält.&#10;&#10;Automatisch generierte Beschreibung">
            <a:extLst>
              <a:ext uri="{FF2B5EF4-FFF2-40B4-BE49-F238E27FC236}">
                <a16:creationId xmlns:a16="http://schemas.microsoft.com/office/drawing/2014/main" id="{187CBB91-BADF-C7B7-504B-7172677BF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17" y="2183314"/>
            <a:ext cx="5691677" cy="246903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BFBC4475-EAD7-0D24-8DF4-40483CBBD3D0}"/>
              </a:ext>
            </a:extLst>
          </p:cNvPr>
          <p:cNvSpPr txBox="1"/>
          <p:nvPr/>
        </p:nvSpPr>
        <p:spPr>
          <a:xfrm>
            <a:off x="7227114" y="972766"/>
            <a:ext cx="3837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Automatische Strafzeiteneingabe durch das System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E4D6C861-95CC-307C-5FFE-2059594318A2}"/>
              </a:ext>
            </a:extLst>
          </p:cNvPr>
          <p:cNvCxnSpPr/>
          <p:nvPr/>
        </p:nvCxnSpPr>
        <p:spPr>
          <a:xfrm>
            <a:off x="8664315" y="1619097"/>
            <a:ext cx="0" cy="83929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B8C121F1-3531-09F3-78E0-A412CD1FCBD4}"/>
              </a:ext>
            </a:extLst>
          </p:cNvPr>
          <p:cNvSpPr txBox="1"/>
          <p:nvPr/>
        </p:nvSpPr>
        <p:spPr>
          <a:xfrm>
            <a:off x="6475751" y="4931764"/>
            <a:ext cx="50516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Bei Strafen die normal nach Ablauf ihrer Zeit Enden (ohne Überzahltor) muss keine Endzeit eingetragen werden </a:t>
            </a:r>
            <a:r>
              <a:rPr lang="de-DE" sz="2000" dirty="0">
                <a:sym typeface="Wingdings" panose="05000000000000000000" pitchFamily="2" charset="2"/>
              </a:rPr>
              <a:t> diese wird im Spielbericht automatisch ausgefüllt</a:t>
            </a:r>
            <a:endParaRPr lang="de-DE" sz="2000" dirty="0"/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220DB845-EE74-4A19-21A0-15BFAE699BA2}"/>
              </a:ext>
            </a:extLst>
          </p:cNvPr>
          <p:cNvCxnSpPr>
            <a:cxnSpLocks/>
          </p:cNvCxnSpPr>
          <p:nvPr/>
        </p:nvCxnSpPr>
        <p:spPr>
          <a:xfrm flipV="1">
            <a:off x="6210077" y="112428"/>
            <a:ext cx="0" cy="663314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692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Zahl, Software enthält.&#10;&#10;Automatisch generierte Beschreibung">
            <a:extLst>
              <a:ext uri="{FF2B5EF4-FFF2-40B4-BE49-F238E27FC236}">
                <a16:creationId xmlns:a16="http://schemas.microsoft.com/office/drawing/2014/main" id="{F07AAEB8-5963-2C03-DB38-AC1FA48B8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64862" cy="518899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B64E7FB-9AF4-5C68-5E8E-BE06B18F0EDA}"/>
              </a:ext>
            </a:extLst>
          </p:cNvPr>
          <p:cNvSpPr txBox="1"/>
          <p:nvPr/>
        </p:nvSpPr>
        <p:spPr>
          <a:xfrm>
            <a:off x="2574646" y="5674654"/>
            <a:ext cx="3946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/>
              <a:t>Timeout eintragen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605BAEC0-01B8-706D-F3B8-A7C524C68D20}"/>
              </a:ext>
            </a:extLst>
          </p:cNvPr>
          <p:cNvCxnSpPr>
            <a:cxnSpLocks/>
          </p:cNvCxnSpPr>
          <p:nvPr/>
        </p:nvCxnSpPr>
        <p:spPr>
          <a:xfrm flipV="1">
            <a:off x="4305344" y="4721902"/>
            <a:ext cx="851272" cy="952752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20F99C06-08DC-7121-E8B3-D102FFE79A5A}"/>
              </a:ext>
            </a:extLst>
          </p:cNvPr>
          <p:cNvCxnSpPr>
            <a:cxnSpLocks/>
          </p:cNvCxnSpPr>
          <p:nvPr/>
        </p:nvCxnSpPr>
        <p:spPr>
          <a:xfrm flipV="1">
            <a:off x="5391462" y="4721902"/>
            <a:ext cx="574623" cy="952752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F75B230B-38CA-5548-B17B-C32355B3F55E}"/>
              </a:ext>
            </a:extLst>
          </p:cNvPr>
          <p:cNvSpPr txBox="1"/>
          <p:nvPr/>
        </p:nvSpPr>
        <p:spPr>
          <a:xfrm>
            <a:off x="7393317" y="5674653"/>
            <a:ext cx="4137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/>
              <a:t>Torhüter Wechsel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30DF9353-A261-A1D3-2049-78F505383B94}"/>
              </a:ext>
            </a:extLst>
          </p:cNvPr>
          <p:cNvCxnSpPr>
            <a:cxnSpLocks/>
          </p:cNvCxnSpPr>
          <p:nvPr/>
        </p:nvCxnSpPr>
        <p:spPr>
          <a:xfrm flipH="1" flipV="1">
            <a:off x="7180289" y="5066675"/>
            <a:ext cx="970031" cy="60797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4316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8BB9CC4-6A43-066C-6AB2-AB21E1BB0F7C}"/>
              </a:ext>
            </a:extLst>
          </p:cNvPr>
          <p:cNvSpPr txBox="1"/>
          <p:nvPr/>
        </p:nvSpPr>
        <p:spPr>
          <a:xfrm>
            <a:off x="204612" y="215876"/>
            <a:ext cx="35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Torhüter Wechsel</a:t>
            </a:r>
          </a:p>
        </p:txBody>
      </p:sp>
      <p:pic>
        <p:nvPicPr>
          <p:cNvPr id="4" name="Grafik 3" descr="Ein Bild, das Text, Screenshot, Software, Computersymbol enthält.&#10;&#10;Automatisch generierte Beschreibung">
            <a:extLst>
              <a:ext uri="{FF2B5EF4-FFF2-40B4-BE49-F238E27FC236}">
                <a16:creationId xmlns:a16="http://schemas.microsoft.com/office/drawing/2014/main" id="{1A478ED3-0B15-3115-0232-79A6EF1B9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12" y="1209107"/>
            <a:ext cx="3128451" cy="150975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39CD1B0-A485-EE61-8D7B-242E93DD194B}"/>
              </a:ext>
            </a:extLst>
          </p:cNvPr>
          <p:cNvSpPr txBox="1"/>
          <p:nvPr/>
        </p:nvSpPr>
        <p:spPr>
          <a:xfrm>
            <a:off x="269823" y="749508"/>
            <a:ext cx="3102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1. Zeit mit OK bestätigen</a:t>
            </a:r>
          </a:p>
        </p:txBody>
      </p:sp>
      <p:pic>
        <p:nvPicPr>
          <p:cNvPr id="7" name="Grafik 6" descr="Ein Bild, das Text, Screenshot, Display, Software enthält.&#10;&#10;Automatisch generierte Beschreibung">
            <a:extLst>
              <a:ext uri="{FF2B5EF4-FFF2-40B4-BE49-F238E27FC236}">
                <a16:creationId xmlns:a16="http://schemas.microsoft.com/office/drawing/2014/main" id="{F049A33B-C458-0F81-D7AC-CB72F123C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78" y="5070097"/>
            <a:ext cx="3170473" cy="1509749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6FB637EF-3084-3FBA-9CD2-684A3B2E69B2}"/>
              </a:ext>
            </a:extLst>
          </p:cNvPr>
          <p:cNvSpPr txBox="1"/>
          <p:nvPr/>
        </p:nvSpPr>
        <p:spPr>
          <a:xfrm>
            <a:off x="141578" y="3290052"/>
            <a:ext cx="31284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2. Den Torhüter anklicken der in das Tor geht </a:t>
            </a:r>
            <a:r>
              <a:rPr lang="de-DE" dirty="0">
                <a:sym typeface="Wingdings" panose="05000000000000000000" pitchFamily="2" charset="2"/>
              </a:rPr>
              <a:t> bei den weiß hinterlegten Feldern ist der obere Torhüter derjenige, der davor drin Stand  mit OK bestätigen</a:t>
            </a:r>
            <a:endParaRPr lang="de-DE" dirty="0"/>
          </a:p>
        </p:txBody>
      </p:sp>
      <p:pic>
        <p:nvPicPr>
          <p:cNvPr id="10" name="Grafik 9" descr="Ein Bild, das Text, Screenshot, Zahl, Schrift enthält.&#10;&#10;Automatisch generierte Beschreibung">
            <a:extLst>
              <a:ext uri="{FF2B5EF4-FFF2-40B4-BE49-F238E27FC236}">
                <a16:creationId xmlns:a16="http://schemas.microsoft.com/office/drawing/2014/main" id="{7EF9D363-7C5A-2B3E-CD2E-36E85FE30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961" y="1209107"/>
            <a:ext cx="3724795" cy="2019582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37267CA2-80AE-3506-2196-3520B1D16590}"/>
              </a:ext>
            </a:extLst>
          </p:cNvPr>
          <p:cNvSpPr txBox="1"/>
          <p:nvPr/>
        </p:nvSpPr>
        <p:spPr>
          <a:xfrm>
            <a:off x="5500961" y="415930"/>
            <a:ext cx="3942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3. Der Torhüterwechsel wird im Spielbericht wie unten angezeigt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5B026FA-E57B-2AE3-1681-00524B7A871F}"/>
              </a:ext>
            </a:extLst>
          </p:cNvPr>
          <p:cNvSpPr txBox="1"/>
          <p:nvPr/>
        </p:nvSpPr>
        <p:spPr>
          <a:xfrm>
            <a:off x="4334656" y="4809308"/>
            <a:ext cx="35226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Es kann sein das man hier etwas unsicher ist, das ist aber kein Problem </a:t>
            </a:r>
            <a:r>
              <a:rPr lang="de-DE" dirty="0">
                <a:sym typeface="Wingdings" panose="05000000000000000000" pitchFamily="2" charset="2"/>
              </a:rPr>
              <a:t> Die Zeit muss wie bei 1. bestätigt werden  und dann klickt man einfach die TW Nummern an welche dann in Tor stehen</a:t>
            </a:r>
            <a:endParaRPr lang="de-DE" dirty="0"/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06C4D160-E43E-251D-DFDD-E7EA930A4DD9}"/>
              </a:ext>
            </a:extLst>
          </p:cNvPr>
          <p:cNvCxnSpPr/>
          <p:nvPr/>
        </p:nvCxnSpPr>
        <p:spPr>
          <a:xfrm flipH="1">
            <a:off x="2998033" y="5621311"/>
            <a:ext cx="1336623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627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reenshot, Zahl, Schrift enthält.&#10;&#10;Automatisch generierte Beschreibung">
            <a:extLst>
              <a:ext uri="{FF2B5EF4-FFF2-40B4-BE49-F238E27FC236}">
                <a16:creationId xmlns:a16="http://schemas.microsoft.com/office/drawing/2014/main" id="{877C4782-9E88-C3DA-9238-1E0B5FBE4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762" y="4133437"/>
            <a:ext cx="4936718" cy="263794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44223AC-C273-CBBB-1AF3-F64B7B0E3D2E}"/>
              </a:ext>
            </a:extLst>
          </p:cNvPr>
          <p:cNvSpPr txBox="1"/>
          <p:nvPr/>
        </p:nvSpPr>
        <p:spPr>
          <a:xfrm>
            <a:off x="479686" y="314793"/>
            <a:ext cx="6385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Empty Net Eingabe</a:t>
            </a:r>
          </a:p>
        </p:txBody>
      </p:sp>
      <p:pic>
        <p:nvPicPr>
          <p:cNvPr id="7" name="Grafik 6" descr="Ein Bild, das Text, Screenshot, Display, Software enthält.&#10;&#10;Automatisch generierte Beschreibung">
            <a:extLst>
              <a:ext uri="{FF2B5EF4-FFF2-40B4-BE49-F238E27FC236}">
                <a16:creationId xmlns:a16="http://schemas.microsoft.com/office/drawing/2014/main" id="{C0B09538-2596-2C74-4D1F-41A44522D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94" y="4133437"/>
            <a:ext cx="4925374" cy="240977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61B9717-5271-5D96-7C47-9D8B12366D51}"/>
              </a:ext>
            </a:extLst>
          </p:cNvPr>
          <p:cNvSpPr txBox="1"/>
          <p:nvPr/>
        </p:nvSpPr>
        <p:spPr>
          <a:xfrm>
            <a:off x="479686" y="1289154"/>
            <a:ext cx="49253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Wird der Torhüter vom Eis genommen, kann dies auch im Spielbericht eingetragen werden </a:t>
            </a:r>
            <a:r>
              <a:rPr lang="de-DE" dirty="0">
                <a:sym typeface="Wingdings" panose="05000000000000000000" pitchFamily="2" charset="2"/>
              </a:rPr>
              <a:t> Es wird statt einer Nummer ein Strich (-) eingeben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Wird ein Tor erzielt, muss bei dem Tor EN angegeben werden  und der Torhüter muss zurückgewechselt werden sofern er wieder im Tor steht (gleiche Vorgehensweise wie beim TW </a:t>
            </a:r>
            <a:r>
              <a:rPr lang="de-DE" dirty="0" err="1">
                <a:sym typeface="Wingdings" panose="05000000000000000000" pitchFamily="2" charset="2"/>
              </a:rPr>
              <a:t>wechsel</a:t>
            </a:r>
            <a:r>
              <a:rPr lang="de-DE" dirty="0">
                <a:sym typeface="Wingdings" panose="05000000000000000000" pitchFamily="2" charset="2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F88B979-3E8E-8933-BBCD-8504EB9D53B5}"/>
              </a:ext>
            </a:extLst>
          </p:cNvPr>
          <p:cNvSpPr txBox="1"/>
          <p:nvPr/>
        </p:nvSpPr>
        <p:spPr>
          <a:xfrm>
            <a:off x="6430780" y="2473377"/>
            <a:ext cx="49253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Der Torhüterwechsel kann ganz einfach in den Torhüter Statistiken kontrolliert werden</a:t>
            </a:r>
          </a:p>
          <a:p>
            <a:r>
              <a:rPr lang="de-DE" dirty="0"/>
              <a:t>Hier steht dann die Zeit wie lange der Torhüter im ganzen Spiel im Tor stand </a:t>
            </a:r>
            <a:r>
              <a:rPr lang="de-DE" b="1" dirty="0"/>
              <a:t>(Wichtig für die offiziellen Statistiken)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09F26361-7984-64E0-379C-072BDE95CBCC}"/>
              </a:ext>
            </a:extLst>
          </p:cNvPr>
          <p:cNvCxnSpPr/>
          <p:nvPr/>
        </p:nvCxnSpPr>
        <p:spPr>
          <a:xfrm>
            <a:off x="7180289" y="3950705"/>
            <a:ext cx="0" cy="54634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775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B1E3C41B-3A5E-F7FE-64DA-3C84C550EC02}"/>
              </a:ext>
            </a:extLst>
          </p:cNvPr>
          <p:cNvSpPr txBox="1"/>
          <p:nvPr/>
        </p:nvSpPr>
        <p:spPr>
          <a:xfrm>
            <a:off x="524656" y="165483"/>
            <a:ext cx="5096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/>
              <a:t>Penaltyschießen</a:t>
            </a:r>
          </a:p>
        </p:txBody>
      </p:sp>
      <p:pic>
        <p:nvPicPr>
          <p:cNvPr id="6" name="Grafik 5" descr="Ein Bild, das Text, Screenshot, Zahl, parallel enthält.&#10;&#10;Automatisch generierte Beschreibung">
            <a:extLst>
              <a:ext uri="{FF2B5EF4-FFF2-40B4-BE49-F238E27FC236}">
                <a16:creationId xmlns:a16="http://schemas.microsoft.com/office/drawing/2014/main" id="{3232D309-841C-5E95-F56B-C3A99FC95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70" y="917780"/>
            <a:ext cx="3904825" cy="369331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CD4CBBE-A0E9-819E-09CA-DD6ACC6EACF3}"/>
              </a:ext>
            </a:extLst>
          </p:cNvPr>
          <p:cNvSpPr txBox="1"/>
          <p:nvPr/>
        </p:nvSpPr>
        <p:spPr>
          <a:xfrm>
            <a:off x="4463165" y="873369"/>
            <a:ext cx="494675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e-DE" dirty="0"/>
              <a:t>Für des Penaltyschießen gibt es bei den Zusatzinformation unten den Reiter ,,Penaltyschießen/</a:t>
            </a:r>
            <a:r>
              <a:rPr lang="de-DE" dirty="0" err="1"/>
              <a:t>Stats</a:t>
            </a:r>
            <a:r>
              <a:rPr lang="de-DE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Die Tabelle sollte Selbsterklärend sein </a:t>
            </a:r>
            <a:r>
              <a:rPr lang="de-DE" dirty="0">
                <a:sym typeface="Wingdings" panose="05000000000000000000" pitchFamily="2" charset="2"/>
              </a:rPr>
              <a:t> es muss nur darauf geachtet werden, dass nicht der falsche Torhüter in der Mitte eingetragen wird.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 Es kann der Butten ,,Spiel-entscheidendes Tor im Spielbericht eintragen“ gedrückt werden </a:t>
            </a:r>
            <a:r>
              <a:rPr lang="de-DE" dirty="0">
                <a:sym typeface="Wingdings" panose="05000000000000000000" pitchFamily="2" charset="2"/>
              </a:rPr>
              <a:t> somit ist das Tor eingetragen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>
                <a:sym typeface="Wingdings" panose="05000000000000000000" pitchFamily="2" charset="2"/>
              </a:rPr>
              <a:t>Es kann der Penaltybogen angezeigt werden über den Button ,,Ausgefülltes Shoot-Out Formular anzeigen“ ausgedruckt werden (Bild rechts)</a:t>
            </a:r>
          </a:p>
        </p:txBody>
      </p:sp>
      <p:pic>
        <p:nvPicPr>
          <p:cNvPr id="9" name="Grafik 8" descr="Ein Bild, das Text, Screenshot, parallel, Reihe enthält.&#10;&#10;Automatisch generierte Beschreibung">
            <a:extLst>
              <a:ext uri="{FF2B5EF4-FFF2-40B4-BE49-F238E27FC236}">
                <a16:creationId xmlns:a16="http://schemas.microsoft.com/office/drawing/2014/main" id="{D60C1966-6545-8669-58B5-8DF65FF28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920" y="873369"/>
            <a:ext cx="2782080" cy="360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73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E2BA6D57-4852-611F-A64F-E220FAA22164}"/>
              </a:ext>
            </a:extLst>
          </p:cNvPr>
          <p:cNvSpPr txBox="1"/>
          <p:nvPr/>
        </p:nvSpPr>
        <p:spPr>
          <a:xfrm>
            <a:off x="359762" y="404733"/>
            <a:ext cx="5561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/>
              <a:t>Zusatzmeldungen erstellen</a:t>
            </a:r>
          </a:p>
        </p:txBody>
      </p:sp>
      <p:pic>
        <p:nvPicPr>
          <p:cNvPr id="4" name="Grafik 3" descr="Ein Bild, das Text, Screenshot, Software enthält.&#10;&#10;Automatisch generierte Beschreibung">
            <a:extLst>
              <a:ext uri="{FF2B5EF4-FFF2-40B4-BE49-F238E27FC236}">
                <a16:creationId xmlns:a16="http://schemas.microsoft.com/office/drawing/2014/main" id="{B89BE277-8ECB-EBB6-5F4A-E2934A299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73" y="4331596"/>
            <a:ext cx="4300246" cy="2252510"/>
          </a:xfrm>
          <a:prstGeom prst="rect">
            <a:avLst/>
          </a:prstGeom>
        </p:spPr>
      </p:pic>
      <p:pic>
        <p:nvPicPr>
          <p:cNvPr id="6" name="Grafik 5" descr="Ein Bild, das Text, Software, Computersymbol, Webseite enthält.&#10;&#10;Automatisch generierte Beschreibung">
            <a:extLst>
              <a:ext uri="{FF2B5EF4-FFF2-40B4-BE49-F238E27FC236}">
                <a16:creationId xmlns:a16="http://schemas.microsoft.com/office/drawing/2014/main" id="{7ACFD9AF-8A87-E352-E805-1D4AB837C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468" y="4241417"/>
            <a:ext cx="4294240" cy="2252510"/>
          </a:xfrm>
          <a:prstGeom prst="rect">
            <a:avLst/>
          </a:prstGeom>
        </p:spPr>
      </p:pic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A5E209AA-9E08-A6F4-0DFB-1CA18C1EBC6E}"/>
              </a:ext>
            </a:extLst>
          </p:cNvPr>
          <p:cNvCxnSpPr/>
          <p:nvPr/>
        </p:nvCxnSpPr>
        <p:spPr>
          <a:xfrm>
            <a:off x="6086005" y="239843"/>
            <a:ext cx="0" cy="6115987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0BD1479B-A3DC-8FEF-8EAA-9CA6A5974921}"/>
              </a:ext>
            </a:extLst>
          </p:cNvPr>
          <p:cNvSpPr txBox="1"/>
          <p:nvPr/>
        </p:nvSpPr>
        <p:spPr>
          <a:xfrm>
            <a:off x="359763" y="1379095"/>
            <a:ext cx="41353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Über ,,Easy Access“ auf den Button ,,Zusatzmeldungen klicken </a:t>
            </a:r>
            <a:r>
              <a:rPr lang="de-DE" dirty="0">
                <a:sym typeface="Wingdings" panose="05000000000000000000" pitchFamily="2" charset="2"/>
              </a:rPr>
              <a:t> somit erscheint die untere Ansicht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Sofern eine Spieldauer oder ähnliches im Spielbericht eingetragen ist, so ist diese bereits hinterlegt und kann geöffnet werden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Es kann auch eine komplett neue ZM erstellt werden über ,,Neue Zusatzmeldung erstellen“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BBA9248-412B-EAB6-7FB7-E9B95D804274}"/>
              </a:ext>
            </a:extLst>
          </p:cNvPr>
          <p:cNvSpPr txBox="1"/>
          <p:nvPr/>
        </p:nvSpPr>
        <p:spPr>
          <a:xfrm>
            <a:off x="6910468" y="1379095"/>
            <a:ext cx="41972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Wenn die Zusatzmeldung geöffnet wurde erscheint das untere Fenster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Hier muss folgendes kontrolliert werden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Grund der Meldung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Betroffene Spieler bzw. Person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Begründung (Hier gibt es zum Teil schon vorgefertigte Textvorlagen)</a:t>
            </a:r>
          </a:p>
        </p:txBody>
      </p:sp>
    </p:spTree>
    <p:extLst>
      <p:ext uri="{BB962C8B-B14F-4D97-AF65-F5344CB8AC3E}">
        <p14:creationId xmlns:p14="http://schemas.microsoft.com/office/powerpoint/2010/main" val="22746105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0187D46-FA5D-0947-4913-B1823410B31F}"/>
              </a:ext>
            </a:extLst>
          </p:cNvPr>
          <p:cNvSpPr txBox="1"/>
          <p:nvPr/>
        </p:nvSpPr>
        <p:spPr>
          <a:xfrm>
            <a:off x="277975" y="630225"/>
            <a:ext cx="5160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/>
              <a:t>Spielbericht abschließen</a:t>
            </a:r>
          </a:p>
        </p:txBody>
      </p:sp>
      <p:pic>
        <p:nvPicPr>
          <p:cNvPr id="4" name="Grafik 3" descr="Ein Bild, das Text, Screenshot, Reihe, Diagramm enthält.&#10;&#10;Automatisch generierte Beschreibung">
            <a:extLst>
              <a:ext uri="{FF2B5EF4-FFF2-40B4-BE49-F238E27FC236}">
                <a16:creationId xmlns:a16="http://schemas.microsoft.com/office/drawing/2014/main" id="{89EC3881-CB45-73AD-3A07-145F9C24C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1920"/>
            <a:ext cx="6295869" cy="419724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D4CD4F2-6E4A-C082-C5DB-66CE9AAD5B3D}"/>
              </a:ext>
            </a:extLst>
          </p:cNvPr>
          <p:cNvSpPr txBox="1"/>
          <p:nvPr/>
        </p:nvSpPr>
        <p:spPr>
          <a:xfrm>
            <a:off x="6550701" y="1491920"/>
            <a:ext cx="49617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e-DE" dirty="0"/>
              <a:t>,,Easy Access“ öffnen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Fehlerprüfung am Spielbericht durchführen und ggf. ändern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>
                <a:sym typeface="Wingdings" panose="05000000000000000000" pitchFamily="2" charset="2"/>
              </a:rPr>
              <a:t>Kapitel ,,Nach dem Spiel“  Druckansicht öffnen, somit erscheint die Anzeige wie im Bild links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>
                <a:sym typeface="Wingdings" panose="05000000000000000000" pitchFamily="2" charset="2"/>
              </a:rPr>
              <a:t>Am besten jetzt mit dem Laptop zu den Schiedsrichtern gehen und diesen dort kontrollieren lassen  Spielbericht, Zusatzmeldung, Penaltybogen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>
                <a:sym typeface="Wingdings" panose="05000000000000000000" pitchFamily="2" charset="2"/>
              </a:rPr>
              <a:t>Ausdrucken und die restlichen Unterschriften sammeln</a:t>
            </a:r>
          </a:p>
        </p:txBody>
      </p:sp>
    </p:spTree>
    <p:extLst>
      <p:ext uri="{BB962C8B-B14F-4D97-AF65-F5344CB8AC3E}">
        <p14:creationId xmlns:p14="http://schemas.microsoft.com/office/powerpoint/2010/main" val="6117388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24432DE-FA44-60AD-0E2E-59A671BA4713}"/>
              </a:ext>
            </a:extLst>
          </p:cNvPr>
          <p:cNvSpPr txBox="1"/>
          <p:nvPr/>
        </p:nvSpPr>
        <p:spPr>
          <a:xfrm>
            <a:off x="554636" y="269823"/>
            <a:ext cx="6295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/>
              <a:t>Spielbericht hochladen</a:t>
            </a:r>
          </a:p>
        </p:txBody>
      </p:sp>
      <p:pic>
        <p:nvPicPr>
          <p:cNvPr id="6" name="Grafik 5" descr="Ein Bild, das Text, Screenshot, Display, Software enthält.&#10;&#10;Automatisch generierte Beschreibung">
            <a:extLst>
              <a:ext uri="{FF2B5EF4-FFF2-40B4-BE49-F238E27FC236}">
                <a16:creationId xmlns:a16="http://schemas.microsoft.com/office/drawing/2014/main" id="{4B32CF28-8011-C66E-A181-9882FA6AF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" y="3052781"/>
            <a:ext cx="6071888" cy="380521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7FCF700E-9C0E-E56A-DD96-78086020B106}"/>
              </a:ext>
            </a:extLst>
          </p:cNvPr>
          <p:cNvSpPr txBox="1"/>
          <p:nvPr/>
        </p:nvSpPr>
        <p:spPr>
          <a:xfrm>
            <a:off x="6096000" y="-691"/>
            <a:ext cx="47368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Drücken des Button ,,Spielbericht hochladen“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Es kann zu zwei Fehlermeldungen kommen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,,Fehler im Spielbericht gefunden“, hierbei handelt es sich oftmals um Zahlendreher im Spielbericht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/>
              <a:t>Pflichtfelder wurden vergessen, diese werden rot markiert und müssen nachgetragen werden </a:t>
            </a:r>
            <a:r>
              <a:rPr lang="de-DE" dirty="0">
                <a:sym typeface="Wingdings" panose="05000000000000000000" pitchFamily="2" charset="2"/>
              </a:rPr>
              <a:t> </a:t>
            </a:r>
          </a:p>
          <a:p>
            <a:pPr marL="800100" lvl="1" indent="-342900">
              <a:buFont typeface="+mj-lt"/>
              <a:buAutoNum type="arabicPeriod"/>
            </a:pPr>
            <a:endParaRPr lang="de-DE" dirty="0">
              <a:sym typeface="Wingdings" panose="05000000000000000000" pitchFamily="2" charset="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>
                <a:sym typeface="Wingdings" panose="05000000000000000000" pitchFamily="2" charset="2"/>
              </a:rPr>
              <a:t>Danach kann der Spielbericht endgültig abgeschlossen werden</a:t>
            </a:r>
            <a:endParaRPr lang="de-DE" dirty="0"/>
          </a:p>
          <a:p>
            <a:endParaRPr lang="de-DE" dirty="0"/>
          </a:p>
        </p:txBody>
      </p:sp>
      <p:pic>
        <p:nvPicPr>
          <p:cNvPr id="9" name="Grafik 8" descr="Ein Bild, das Text, Screenshot, Display, Schrift enthält.&#10;&#10;Automatisch generierte Beschreibung">
            <a:extLst>
              <a:ext uri="{FF2B5EF4-FFF2-40B4-BE49-F238E27FC236}">
                <a16:creationId xmlns:a16="http://schemas.microsoft.com/office/drawing/2014/main" id="{6BD9272E-EB43-D474-BC53-E365FD1E8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" y="1049169"/>
            <a:ext cx="3558278" cy="1658639"/>
          </a:xfrm>
          <a:prstGeom prst="rect">
            <a:avLst/>
          </a:prstGeom>
        </p:spPr>
      </p:pic>
      <p:pic>
        <p:nvPicPr>
          <p:cNvPr id="11" name="Grafik 10" descr="Ein Bild, das Text, Screenshot, Software, Zahl enthält.&#10;&#10;Automatisch generierte Beschreibung">
            <a:extLst>
              <a:ext uri="{FF2B5EF4-FFF2-40B4-BE49-F238E27FC236}">
                <a16:creationId xmlns:a16="http://schemas.microsoft.com/office/drawing/2014/main" id="{B3580775-D030-F6AE-7C5F-F9346D0B6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505" y="3818256"/>
            <a:ext cx="4137285" cy="29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676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B5B2F825261B2469857CF6F0BA1553E" ma:contentTypeVersion="18" ma:contentTypeDescription="Ein neues Dokument erstellen." ma:contentTypeScope="" ma:versionID="52f6dd25f3fc953ec926ad54922d47f9">
  <xsd:schema xmlns:xsd="http://www.w3.org/2001/XMLSchema" xmlns:xs="http://www.w3.org/2001/XMLSchema" xmlns:p="http://schemas.microsoft.com/office/2006/metadata/properties" xmlns:ns2="4945f6e8-1a41-4434-83e8-85cf32838806" xmlns:ns3="1f687b24-ad5b-4344-bd8a-89b6a249b240" targetNamespace="http://schemas.microsoft.com/office/2006/metadata/properties" ma:root="true" ma:fieldsID="63daaa025d04692df39ad29a50b23dcf" ns2:_="" ns3:_="">
    <xsd:import namespace="4945f6e8-1a41-4434-83e8-85cf32838806"/>
    <xsd:import namespace="1f687b24-ad5b-4344-bd8a-89b6a249b2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45f6e8-1a41-4434-83e8-85cf328388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62b4394e-83a0-42eb-9b11-ae0e8fc7b7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687b24-ad5b-4344-bd8a-89b6a249b24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d73e1a-43ed-49db-b2e6-6f63b3340b34}" ma:internalName="TaxCatchAll" ma:showField="CatchAllData" ma:web="1f687b24-ad5b-4344-bd8a-89b6a249b2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217EA0-ADF5-4C53-8B12-7F18D9FF38E5}"/>
</file>

<file path=customXml/itemProps2.xml><?xml version="1.0" encoding="utf-8"?>
<ds:datastoreItem xmlns:ds="http://schemas.openxmlformats.org/officeDocument/2006/customXml" ds:itemID="{F1D1F2B3-0352-4631-86AE-9D7D1265081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1613</Words>
  <Application>Microsoft Office PowerPoint</Application>
  <PresentationFormat>Breitbild</PresentationFormat>
  <Paragraphs>127</Paragraphs>
  <Slides>26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1" baseType="lpstr">
      <vt:lpstr>Aptos</vt:lpstr>
      <vt:lpstr>Aptos Display</vt:lpstr>
      <vt:lpstr>Arial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Florian Meineke</dc:creator>
  <cp:lastModifiedBy>Florian Meineke</cp:lastModifiedBy>
  <cp:revision>1</cp:revision>
  <dcterms:created xsi:type="dcterms:W3CDTF">2024-06-21T10:06:32Z</dcterms:created>
  <dcterms:modified xsi:type="dcterms:W3CDTF">2024-08-20T16:04:33Z</dcterms:modified>
</cp:coreProperties>
</file>